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handoutMasterIdLst>
    <p:handoutMasterId r:id="rId10"/>
  </p:handoutMasterIdLst>
  <p:sldIdLst>
    <p:sldId id="256" r:id="rId2"/>
    <p:sldId id="536" r:id="rId3"/>
    <p:sldId id="538" r:id="rId4"/>
    <p:sldId id="539" r:id="rId5"/>
    <p:sldId id="540" r:id="rId6"/>
    <p:sldId id="541" r:id="rId7"/>
    <p:sldId id="543"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1" autoAdjust="0"/>
    <p:restoredTop sz="94643" autoAdjust="0"/>
  </p:normalViewPr>
  <p:slideViewPr>
    <p:cSldViewPr>
      <p:cViewPr varScale="1">
        <p:scale>
          <a:sx n="65" d="100"/>
          <a:sy n="65" d="100"/>
        </p:scale>
        <p:origin x="-2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20000"/>
              </a:spcBef>
              <a:defRPr sz="1200">
                <a:latin typeface="Tahoma" charset="0"/>
              </a:defRPr>
            </a:lvl1pPr>
          </a:lstStyle>
          <a:p>
            <a:endParaRPr lang="nl-NL"/>
          </a:p>
        </p:txBody>
      </p:sp>
      <p:sp>
        <p:nvSpPr>
          <p:cNvPr id="3727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20000"/>
              </a:spcBef>
              <a:defRPr sz="1200">
                <a:latin typeface="Tahoma" charset="0"/>
              </a:defRPr>
            </a:lvl1pPr>
          </a:lstStyle>
          <a:p>
            <a:endParaRPr lang="nl-NL"/>
          </a:p>
        </p:txBody>
      </p:sp>
      <p:sp>
        <p:nvSpPr>
          <p:cNvPr id="3727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20000"/>
              </a:spcBef>
              <a:defRPr sz="1200">
                <a:latin typeface="Tahoma" charset="0"/>
              </a:defRPr>
            </a:lvl1pPr>
          </a:lstStyle>
          <a:p>
            <a:r>
              <a:rPr lang="nl-NL"/>
              <a:t>Vergadering Personeelsdienst</a:t>
            </a:r>
          </a:p>
        </p:txBody>
      </p:sp>
      <p:sp>
        <p:nvSpPr>
          <p:cNvPr id="3727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20000"/>
              </a:spcBef>
              <a:defRPr sz="1200">
                <a:latin typeface="Tahoma" charset="0"/>
              </a:defRPr>
            </a:lvl1pPr>
          </a:lstStyle>
          <a:p>
            <a:fld id="{90A160BB-0647-404F-82D3-5ACF3C3A4545}" type="slidenum">
              <a:rPr lang="nl-NL"/>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04" name="Rectangle 8"/>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20000"/>
              </a:spcBef>
              <a:defRPr sz="1200">
                <a:latin typeface="Tahoma" charset="0"/>
              </a:defRPr>
            </a:lvl1pPr>
          </a:lstStyle>
          <a:p>
            <a:endParaRPr lang="nl-NL"/>
          </a:p>
        </p:txBody>
      </p:sp>
      <p:sp>
        <p:nvSpPr>
          <p:cNvPr id="362505" name="Rectangle 9"/>
          <p:cNvSpPr>
            <a:spLocks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2506"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smtClean="0"/>
              <a:t>Klik om het opmaakprofiel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362507" name="Rectangle 11"/>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20000"/>
              </a:spcBef>
              <a:defRPr sz="1200">
                <a:latin typeface="Tahoma" charset="0"/>
              </a:defRPr>
            </a:lvl1pPr>
          </a:lstStyle>
          <a:p>
            <a:endParaRPr lang="nl-NL"/>
          </a:p>
        </p:txBody>
      </p:sp>
      <p:sp>
        <p:nvSpPr>
          <p:cNvPr id="362508"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20000"/>
              </a:spcBef>
              <a:defRPr sz="1200">
                <a:latin typeface="Tahoma" charset="0"/>
              </a:defRPr>
            </a:lvl1pPr>
          </a:lstStyle>
          <a:p>
            <a:endParaRPr lang="nl-NL"/>
          </a:p>
        </p:txBody>
      </p:sp>
      <p:sp>
        <p:nvSpPr>
          <p:cNvPr id="362509"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20000"/>
              </a:spcBef>
              <a:defRPr sz="1200">
                <a:latin typeface="Tahoma" charset="0"/>
              </a:defRPr>
            </a:lvl1pPr>
          </a:lstStyle>
          <a:p>
            <a:fld id="{454C2ACF-CE83-4B9A-A564-F6B9C5C1F195}"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1B2C7775-15DF-4B7D-8E1F-61269E72A7DE}" type="slidenum">
              <a:rPr lang="nl-NL"/>
              <a:pPr/>
              <a:t>1</a:t>
            </a:fld>
            <a:endParaRPr lang="nl-NL"/>
          </a:p>
        </p:txBody>
      </p:sp>
      <p:sp>
        <p:nvSpPr>
          <p:cNvPr id="394242" name="Rectangle 2"/>
          <p:cNvSpPr>
            <a:spLocks noChangeArrowheads="1" noTextEdit="1"/>
          </p:cNvSpPr>
          <p:nvPr>
            <p:ph type="sldImg"/>
          </p:nvPr>
        </p:nvSpPr>
        <p:spPr>
          <a:ln/>
        </p:spPr>
      </p:sp>
      <p:sp>
        <p:nvSpPr>
          <p:cNvPr id="394243" name="Rectangle 3"/>
          <p:cNvSpPr>
            <a:spLocks noGrp="1" noChangeArrowheads="1"/>
          </p:cNvSpPr>
          <p:nvPr>
            <p:ph type="body" idx="1"/>
          </p:nvPr>
        </p:nvSpPr>
        <p:spPr/>
        <p:txBody>
          <a:bodyPr/>
          <a:lstStyle/>
          <a:p>
            <a:r>
              <a:rPr lang="nl-NL">
                <a:solidFill>
                  <a:srgbClr val="000000"/>
                </a:solidFill>
              </a:rPr>
              <a:t>Wanneer u over organisatietalenten beschikt, wordt het groepsproces hier direct door bevorderd. Als organisator van een vergadering is het uw taak de agenda samen te stellen, mensen te stimuleren aan de vergadering deel te nemen en de voortgang van de vergadering te bepalen. Gebruik de instructies van </a:t>
            </a:r>
            <a:r>
              <a:rPr lang="nl-NL" noProof="1">
                <a:solidFill>
                  <a:srgbClr val="000000"/>
                </a:solidFill>
              </a:rPr>
              <a:t>Dale</a:t>
            </a:r>
            <a:r>
              <a:rPr lang="nl-NL">
                <a:solidFill>
                  <a:srgbClr val="000000"/>
                </a:solidFill>
              </a:rPr>
              <a:t> </a:t>
            </a:r>
            <a:r>
              <a:rPr lang="nl-NL" noProof="1">
                <a:solidFill>
                  <a:srgbClr val="000000"/>
                </a:solidFill>
              </a:rPr>
              <a:t>Carnegie</a:t>
            </a:r>
            <a:r>
              <a:rPr lang="nl-NL">
                <a:solidFill>
                  <a:srgbClr val="000000"/>
                </a:solidFill>
              </a:rPr>
              <a:t> Training® om van de vergadering een succes te maken.</a:t>
            </a:r>
          </a:p>
          <a:p>
            <a:endParaRPr lang="nl-NL">
              <a:solidFill>
                <a:srgbClr val="000000"/>
              </a:solidFill>
            </a:endParaRPr>
          </a:p>
          <a:p>
            <a:r>
              <a:rPr lang="nl-NL">
                <a:solidFill>
                  <a:srgbClr val="000000"/>
                </a:solidFill>
              </a:rPr>
              <a:t>U kunt hand-</a:t>
            </a:r>
            <a:r>
              <a:rPr lang="nl-NL" noProof="1">
                <a:solidFill>
                  <a:srgbClr val="000000"/>
                </a:solidFill>
              </a:rPr>
              <a:t>outs</a:t>
            </a:r>
            <a:r>
              <a:rPr lang="nl-NL">
                <a:solidFill>
                  <a:srgbClr val="000000"/>
                </a:solidFill>
              </a:rPr>
              <a:t> uitdelen om de hoofdpunten van de discussie duidelijk te maken. Bovendien is het een idee de deelnemers in de gelegenheid te stellen hun ideeën ergens vast te leggen. Als u op de hand-</a:t>
            </a:r>
            <a:r>
              <a:rPr lang="nl-NL" noProof="1">
                <a:solidFill>
                  <a:srgbClr val="000000"/>
                </a:solidFill>
              </a:rPr>
              <a:t>outs</a:t>
            </a:r>
            <a:r>
              <a:rPr lang="nl-NL">
                <a:solidFill>
                  <a:srgbClr val="000000"/>
                </a:solidFill>
              </a:rPr>
              <a:t> drie dia's per pagina afdrukt, bevatten de hand-</a:t>
            </a:r>
            <a:r>
              <a:rPr lang="nl-NL" noProof="1">
                <a:solidFill>
                  <a:srgbClr val="000000"/>
                </a:solidFill>
              </a:rPr>
              <a:t>outs</a:t>
            </a:r>
            <a:r>
              <a:rPr lang="nl-NL">
                <a:solidFill>
                  <a:srgbClr val="000000"/>
                </a:solidFill>
              </a:rPr>
              <a:t> automatisch lege regels waarop de deelnemers aantekeningen kunnen maken.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DE7D0FC1-C127-4F73-9045-BB424F82FE2C}" type="slidenum">
              <a:rPr lang="nl-NL"/>
              <a:pPr/>
              <a:t>2</a:t>
            </a:fld>
            <a:endParaRPr lang="nl-NL"/>
          </a:p>
        </p:txBody>
      </p:sp>
      <p:sp>
        <p:nvSpPr>
          <p:cNvPr id="395266" name="Rectangle 2"/>
          <p:cNvSpPr>
            <a:spLocks noChangeArrowheads="1" noTextEdit="1"/>
          </p:cNvSpPr>
          <p:nvPr>
            <p:ph type="sldImg"/>
          </p:nvPr>
        </p:nvSpPr>
        <p:spPr>
          <a:ln/>
        </p:spPr>
      </p:sp>
      <p:sp>
        <p:nvSpPr>
          <p:cNvPr id="395267" name="Rectangle 3"/>
          <p:cNvSpPr>
            <a:spLocks noGrp="1" noChangeArrowheads="1"/>
          </p:cNvSpPr>
          <p:nvPr>
            <p:ph type="body" idx="1"/>
          </p:nvPr>
        </p:nvSpPr>
        <p:spPr/>
        <p:txBody>
          <a:bodyPr/>
          <a:lstStyle/>
          <a:p>
            <a:r>
              <a:rPr lang="nl-NL">
                <a:solidFill>
                  <a:srgbClr val="000000"/>
                </a:solidFill>
              </a:rPr>
              <a:t>Trek de aandacht met een sterke opening. De opening moet relevant zijn voor het onderwerp en de deelnemers. Zorg ervoor dat de belangstelling van het publiek gewekt is. Uw inzet en houding geven de toon aan en sturen de vergadering in de gewenste richting.</a:t>
            </a:r>
          </a:p>
          <a:p>
            <a:endParaRPr lang="nl-NL">
              <a:solidFill>
                <a:srgbClr val="000000"/>
              </a:solidFill>
            </a:endParaRPr>
          </a:p>
          <a:p>
            <a:r>
              <a:rPr lang="nl-NL">
                <a:solidFill>
                  <a:srgbClr val="000000"/>
                </a:solidFill>
              </a:rPr>
              <a:t>Een vergadering is bedoeld om mensen te laten communiceren en de samenwerking te bevorderen. Creëer een open sfeer die ertoe bijdraagt dat problemen worden opgelost en waar nodig veranderingen worden doorgevoerd.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58E3CB46-4598-4A69-8657-2FF20D023011}" type="slidenum">
              <a:rPr lang="nl-NL"/>
              <a:pPr/>
              <a:t>3</a:t>
            </a:fld>
            <a:endParaRPr lang="nl-NL"/>
          </a:p>
        </p:txBody>
      </p:sp>
      <p:sp>
        <p:nvSpPr>
          <p:cNvPr id="396290" name="Rectangle 2"/>
          <p:cNvSpPr>
            <a:spLocks noChangeArrowheads="1" noTextEdit="1"/>
          </p:cNvSpPr>
          <p:nvPr>
            <p:ph type="sldImg"/>
          </p:nvPr>
        </p:nvSpPr>
        <p:spPr>
          <a:ln/>
        </p:spPr>
      </p:sp>
      <p:sp>
        <p:nvSpPr>
          <p:cNvPr id="396291" name="Rectangle 3"/>
          <p:cNvSpPr>
            <a:spLocks noGrp="1" noChangeArrowheads="1"/>
          </p:cNvSpPr>
          <p:nvPr>
            <p:ph type="body" idx="1"/>
          </p:nvPr>
        </p:nvSpPr>
        <p:spPr/>
        <p:txBody>
          <a:bodyPr/>
          <a:lstStyle/>
          <a:p>
            <a:r>
              <a:rPr lang="nl-NL"/>
              <a:t>Maak de overgang naar het hoofdonderwerp. Leg uit wat het doel en het belang van de vergadering is.</a:t>
            </a:r>
          </a:p>
          <a:p>
            <a:endParaRPr lang="nl-NL"/>
          </a:p>
          <a:p>
            <a:r>
              <a:rPr lang="nl-NL"/>
              <a:t>Als organisator van de vergadering kunt u veranderingen bewerkstellingen. Vraag de juiste vragen en stuur de deelnemers. Zorg ervoor dat iedereen actief deelneemt. Leg de opmerkingen van de deelnemers vast. Bedank iedereen voor haar/zijn bijdrage en ideeën.</a:t>
            </a:r>
          </a:p>
          <a:p>
            <a:endParaRPr lang="nl-NL"/>
          </a:p>
          <a:p>
            <a:r>
              <a:rPr lang="nl-NL"/>
              <a:t>Gebruik de functie Aantekening van PowerPoint om de opmerkingen die gedurende de vergadering worden gemaakt vast te leggen.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9D0447D1-638C-45C3-83B3-1A93130C0838}" type="slidenum">
              <a:rPr lang="nl-NL"/>
              <a:pPr/>
              <a:t>4</a:t>
            </a:fld>
            <a:endParaRPr lang="nl-NL"/>
          </a:p>
        </p:txBody>
      </p:sp>
      <p:sp>
        <p:nvSpPr>
          <p:cNvPr id="397314" name="Rectangle 2"/>
          <p:cNvSpPr>
            <a:spLocks noChangeArrowheads="1" noTextEdit="1"/>
          </p:cNvSpPr>
          <p:nvPr>
            <p:ph type="sldImg"/>
          </p:nvPr>
        </p:nvSpPr>
        <p:spPr>
          <a:ln/>
        </p:spPr>
      </p:sp>
      <p:sp>
        <p:nvSpPr>
          <p:cNvPr id="397315" name="Rectangle 3"/>
          <p:cNvSpPr>
            <a:spLocks noGrp="1" noChangeArrowheads="1"/>
          </p:cNvSpPr>
          <p:nvPr>
            <p:ph type="body" idx="1"/>
          </p:nvPr>
        </p:nvSpPr>
        <p:spPr/>
        <p:txBody>
          <a:bodyPr/>
          <a:lstStyle/>
          <a:p>
            <a:r>
              <a:rPr lang="nl-NL"/>
              <a:t>Maak duidelijk wat u met de vergadering wilt bereiken. Licht het probleem dat moet worden opgelost toe. Zorg ervoor dat de groep instemt met de agenda, het probleem en het proces.</a:t>
            </a:r>
          </a:p>
          <a:p>
            <a:endParaRPr lang="nl-NL"/>
          </a:p>
          <a:p>
            <a:r>
              <a:rPr lang="nl-NL"/>
              <a:t>Stuur de vergadering door alle deelnemers er actief bij te betrekken. Vraag het publiek om persoonlijke ervaringen waarmee bepaalde punten kunnen worden geïllustreerd. Geef de deelnemers het gevoel dat ze een belangrijke bijdrage aan de vergadering leveren.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8980E4E3-3FD4-410E-B759-59FE30E1570D}" type="slidenum">
              <a:rPr lang="nl-NL"/>
              <a:pPr/>
              <a:t>5</a:t>
            </a:fld>
            <a:endParaRPr lang="nl-NL"/>
          </a:p>
        </p:txBody>
      </p:sp>
      <p:sp>
        <p:nvSpPr>
          <p:cNvPr id="398338" name="Rectangle 1026"/>
          <p:cNvSpPr>
            <a:spLocks noChangeArrowheads="1" noTextEdit="1"/>
          </p:cNvSpPr>
          <p:nvPr>
            <p:ph type="sldImg"/>
          </p:nvPr>
        </p:nvSpPr>
        <p:spPr>
          <a:ln/>
        </p:spPr>
      </p:sp>
      <p:sp>
        <p:nvSpPr>
          <p:cNvPr id="398339" name="Rectangle 1027"/>
          <p:cNvSpPr>
            <a:spLocks noGrp="1" noChangeArrowheads="1"/>
          </p:cNvSpPr>
          <p:nvPr>
            <p:ph type="body" idx="1"/>
          </p:nvPr>
        </p:nvSpPr>
        <p:spPr/>
        <p:txBody>
          <a:bodyPr/>
          <a:lstStyle/>
          <a:p>
            <a:r>
              <a:rPr lang="nl-NL"/>
              <a:t>Ga over tot het zoeken van oplossingen nadat u het probleem hebt gedefinieerd. Moedig de deelnemers aan open te staan voor ideeën, creatief te denken en oplossingen voor te stellen.</a:t>
            </a:r>
          </a:p>
          <a:p>
            <a:endParaRPr lang="nl-NL"/>
          </a:p>
          <a:p>
            <a:r>
              <a:rPr lang="nl-NL"/>
              <a:t>Respecteer de meningen van anderen. Verschillende benaderingen kunnen ertoe bijdragen dat het probleem wordt opgelost en geven bovendien meer inhoud aan de discussie.</a:t>
            </a:r>
          </a:p>
          <a:p>
            <a:endParaRPr lang="nl-NL"/>
          </a:p>
          <a:p>
            <a:r>
              <a:rPr lang="nl-NL"/>
              <a:t>Leg de ideeën vast. Neem alle voorstellen serieus. Zorg voor een positieve houding tijdens het gehele proces. Betrek alle deelnemers bij het proces. Verzamel de mogelijkheden en ken prioriteiten toe. Gebruik het groepsproces om tot een oplossing te komen.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EC6BC607-BEC3-48AC-B02B-585EA78E6531}" type="slidenum">
              <a:rPr lang="nl-NL"/>
              <a:pPr/>
              <a:t>6</a:t>
            </a:fld>
            <a:endParaRPr lang="nl-NL"/>
          </a:p>
        </p:txBody>
      </p:sp>
      <p:sp>
        <p:nvSpPr>
          <p:cNvPr id="399362" name="Rectangle 3074"/>
          <p:cNvSpPr>
            <a:spLocks noChangeArrowheads="1" noTextEdit="1"/>
          </p:cNvSpPr>
          <p:nvPr>
            <p:ph type="sldImg"/>
          </p:nvPr>
        </p:nvSpPr>
        <p:spPr>
          <a:ln/>
        </p:spPr>
      </p:sp>
      <p:sp>
        <p:nvSpPr>
          <p:cNvPr id="399363" name="Rectangle 3075"/>
          <p:cNvSpPr>
            <a:spLocks noGrp="1" noChangeArrowheads="1"/>
          </p:cNvSpPr>
          <p:nvPr>
            <p:ph type="body" idx="1"/>
          </p:nvPr>
        </p:nvSpPr>
        <p:spPr/>
        <p:txBody>
          <a:bodyPr/>
          <a:lstStyle/>
          <a:p>
            <a:r>
              <a:rPr lang="nl-NL"/>
              <a:t>Nadat er een oplossing is gevonden, wordt het actieplan vastgesteld. Gebruik het groepsproces om te bepalen hoe het doel kan worden bereikt.</a:t>
            </a:r>
          </a:p>
          <a:p>
            <a:endParaRPr lang="nl-NL"/>
          </a:p>
          <a:p>
            <a:r>
              <a:rPr lang="nl-NL"/>
              <a:t>Maak een overzicht van de benodigde stappen voor het actieplan. U kunt de functie Aantekening gebruiken om actiepunten voor de deelnemers van de vergadering vast te leggen. Stel vast welke middelen nodig zijn. Ken verantwoordelijkheden toe en bedenk methoden waarmee verantwoordelijkheden kunnen worden vastgelegd. Definieer een tijdslimiet. Stel vast wat de kosten zullen zijn. Definieer de huidige middelen.</a:t>
            </a:r>
          </a:p>
          <a:p>
            <a:endParaRPr lang="nl-NL"/>
          </a:p>
          <a:p>
            <a:r>
              <a:rPr lang="nl-NL"/>
              <a:t>Stel ook vast wat nodig is om van succes verzekerd te zijn. Training? Bepaalde kennis? Extra informatie? Specifiek materiaal? Extra middelen? Externe managementcapaciteit?</a:t>
            </a:r>
          </a:p>
          <a:p>
            <a:endParaRPr lang="nl-NL"/>
          </a:p>
          <a:p>
            <a:r>
              <a:rPr lang="nl-NL"/>
              <a:t>Wanneer er een goede planning aan het actieplan voorafgaat, is het waarschijnlijker dat het doel wordt bereikt.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AFF95956-DE36-4595-9B1E-9A73E09E2BD4}" type="slidenum">
              <a:rPr lang="nl-NL"/>
              <a:pPr/>
              <a:t>7</a:t>
            </a:fld>
            <a:endParaRPr lang="nl-NL"/>
          </a:p>
        </p:txBody>
      </p:sp>
      <p:sp>
        <p:nvSpPr>
          <p:cNvPr id="400386" name="Rectangle 2"/>
          <p:cNvSpPr>
            <a:spLocks noChangeArrowheads="1" noTextEdit="1"/>
          </p:cNvSpPr>
          <p:nvPr>
            <p:ph type="sldImg"/>
          </p:nvPr>
        </p:nvSpPr>
        <p:spPr>
          <a:ln/>
        </p:spPr>
      </p:sp>
      <p:sp>
        <p:nvSpPr>
          <p:cNvPr id="400387" name="Rectangle 3"/>
          <p:cNvSpPr>
            <a:spLocks noGrp="1" noChangeArrowheads="1"/>
          </p:cNvSpPr>
          <p:nvPr>
            <p:ph type="body" idx="1"/>
          </p:nvPr>
        </p:nvSpPr>
        <p:spPr/>
        <p:txBody>
          <a:bodyPr/>
          <a:lstStyle/>
          <a:p>
            <a:r>
              <a:rPr lang="nl-NL"/>
              <a:t>Sluit de vergadering af met een kort overzicht. Bedank de deelnemers voor hun bijdrage. Neem nogmaals het actieplan, de verantwoordelijkheden en andere maatregelen door. Bedank het publiek voor hun deelname aan het proces, het samenwerken met de groepsleden en hun betrokkenheid bij het zoeken naar oplossingen.</a:t>
            </a:r>
          </a:p>
          <a:p>
            <a:endParaRPr lang="nl-NL"/>
          </a:p>
          <a:p>
            <a:r>
              <a:rPr lang="nl-NL"/>
              <a:t>Als u de functie Aantekening hebt gebruikt om de actiepunten bij te houden, wordt er aan het einde van de presentatie automatisch een dia met de actiepunten toegevoegd. Gebruik deze dia om de actiepunten nogmaals na te lopen en om reacties van de deelnemers te krijgen.</a:t>
            </a:r>
          </a:p>
          <a:p>
            <a:endParaRPr lang="nl-NL"/>
          </a:p>
          <a:p>
            <a:r>
              <a:rPr lang="nl-NL"/>
              <a:t>Als u een vergadering leidt, moet u steeds actief sturen. Beëindig de presentatie door het team nogmaals te motiveren van het actieplan een succes te maken. Zorg ervoor dat de groep zich inzet de doelen te bereiken.</a:t>
            </a:r>
          </a:p>
          <a:p>
            <a:endParaRPr lang="nl-NL"/>
          </a:p>
          <a:p>
            <a:r>
              <a:rPr lang="nl-NL"/>
              <a:t>Door uw leidinggevende capaciteiten op een effectieve manier te gebruiken leiden vergaderingen tot goede resultaten.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405506" name="Rectangle 1026"/>
          <p:cNvSpPr>
            <a:spLocks noChangeArrowheads="1"/>
          </p:cNvSpPr>
          <p:nvPr/>
        </p:nvSpPr>
        <p:spPr bwMode="ltGray">
          <a:xfrm>
            <a:off x="0" y="0"/>
            <a:ext cx="825500" cy="6858000"/>
          </a:xfrm>
          <a:prstGeom prst="rect">
            <a:avLst/>
          </a:prstGeom>
          <a:solidFill>
            <a:schemeClr val="tx2">
              <a:alpha val="50000"/>
            </a:schemeClr>
          </a:solidFill>
          <a:ln w="9525">
            <a:noFill/>
            <a:miter lim="800000"/>
            <a:headEnd/>
            <a:tailEnd/>
          </a:ln>
        </p:spPr>
        <p:txBody>
          <a:bodyPr wrap="none" anchor="ctr"/>
          <a:lstStyle/>
          <a:p>
            <a:pPr algn="ctr"/>
            <a:endParaRPr kumimoji="1" lang="nl-NL"/>
          </a:p>
        </p:txBody>
      </p:sp>
      <p:sp>
        <p:nvSpPr>
          <p:cNvPr id="405507" name="Rectangle 1027"/>
          <p:cNvSpPr>
            <a:spLocks noGrp="1" noChangeArrowheads="1"/>
          </p:cNvSpPr>
          <p:nvPr>
            <p:ph type="ctrTitle"/>
          </p:nvPr>
        </p:nvSpPr>
        <p:spPr>
          <a:xfrm>
            <a:off x="990600" y="1171575"/>
            <a:ext cx="7467600" cy="2105025"/>
          </a:xfrm>
        </p:spPr>
        <p:txBody>
          <a:bodyPr>
            <a:spAutoFit/>
          </a:bodyPr>
          <a:lstStyle>
            <a:lvl1pPr>
              <a:defRPr sz="6600">
                <a:solidFill>
                  <a:srgbClr val="CCFFFF"/>
                </a:solidFill>
              </a:defRPr>
            </a:lvl1pPr>
          </a:lstStyle>
          <a:p>
            <a:r>
              <a:rPr lang="nl-NL"/>
              <a:t>Klik om het opmaakprofiel van de modeltitel te bewerken</a:t>
            </a:r>
          </a:p>
        </p:txBody>
      </p:sp>
      <p:sp>
        <p:nvSpPr>
          <p:cNvPr id="405508" name="Rectangle 1028"/>
          <p:cNvSpPr>
            <a:spLocks noGrp="1" noChangeArrowheads="1"/>
          </p:cNvSpPr>
          <p:nvPr>
            <p:ph type="subTitle" idx="1"/>
          </p:nvPr>
        </p:nvSpPr>
        <p:spPr>
          <a:xfrm>
            <a:off x="1447800" y="3886200"/>
            <a:ext cx="6400800" cy="1752600"/>
          </a:xfrm>
        </p:spPr>
        <p:txBody>
          <a:bodyPr/>
          <a:lstStyle>
            <a:lvl1pPr marL="0" indent="0" algn="ctr">
              <a:buFont typeface="Wingdings" pitchFamily="2" charset="2"/>
              <a:buNone/>
              <a:defRPr sz="4000">
                <a:solidFill>
                  <a:srgbClr val="CCECFF"/>
                </a:solidFill>
              </a:defRPr>
            </a:lvl1pPr>
          </a:lstStyle>
          <a:p>
            <a:r>
              <a:rPr lang="nl-NL"/>
              <a:t>Klik om het opmaakprofiel van de modelondertitel te bewerken</a:t>
            </a:r>
          </a:p>
        </p:txBody>
      </p:sp>
      <p:sp>
        <p:nvSpPr>
          <p:cNvPr id="405509" name="Rectangle 1029"/>
          <p:cNvSpPr>
            <a:spLocks noGrp="1" noChangeArrowheads="1"/>
          </p:cNvSpPr>
          <p:nvPr>
            <p:ph type="dt" sz="half" idx="2"/>
          </p:nvPr>
        </p:nvSpPr>
        <p:spPr>
          <a:xfrm>
            <a:off x="838200" y="6248400"/>
            <a:ext cx="1752600" cy="457200"/>
          </a:xfrm>
        </p:spPr>
        <p:txBody>
          <a:bodyPr/>
          <a:lstStyle>
            <a:lvl1pPr>
              <a:defRPr>
                <a:solidFill>
                  <a:srgbClr val="CCECFF"/>
                </a:solidFill>
              </a:defRPr>
            </a:lvl1pPr>
          </a:lstStyle>
          <a:p>
            <a:fld id="{6B125A9D-1148-4054-B74B-7E586C2CEED7}" type="datetime1">
              <a:rPr lang="nl-NL"/>
              <a:pPr/>
              <a:t>20-10-2010</a:t>
            </a:fld>
            <a:endParaRPr lang="nl-NL"/>
          </a:p>
        </p:txBody>
      </p:sp>
      <p:sp>
        <p:nvSpPr>
          <p:cNvPr id="405510" name="Rectangle 1030"/>
          <p:cNvSpPr>
            <a:spLocks noGrp="1" noChangeArrowheads="1"/>
          </p:cNvSpPr>
          <p:nvPr>
            <p:ph type="ftr" sz="quarter" idx="3"/>
          </p:nvPr>
        </p:nvSpPr>
        <p:spPr>
          <a:xfrm>
            <a:off x="3276600" y="6248400"/>
            <a:ext cx="2895600" cy="457200"/>
          </a:xfrm>
        </p:spPr>
        <p:txBody>
          <a:bodyPr/>
          <a:lstStyle>
            <a:lvl1pPr>
              <a:defRPr>
                <a:solidFill>
                  <a:srgbClr val="CCECFF"/>
                </a:solidFill>
              </a:defRPr>
            </a:lvl1pPr>
          </a:lstStyle>
          <a:p>
            <a:r>
              <a:rPr lang="nl-NL"/>
              <a:t>The Fun Company</a:t>
            </a:r>
          </a:p>
        </p:txBody>
      </p:sp>
      <p:sp>
        <p:nvSpPr>
          <p:cNvPr id="405511" name="Rectangle 1031"/>
          <p:cNvSpPr>
            <a:spLocks noGrp="1" noChangeArrowheads="1"/>
          </p:cNvSpPr>
          <p:nvPr>
            <p:ph type="sldNum" sz="quarter" idx="4"/>
          </p:nvPr>
        </p:nvSpPr>
        <p:spPr>
          <a:xfrm>
            <a:off x="6934200" y="6248400"/>
            <a:ext cx="1905000" cy="457200"/>
          </a:xfrm>
        </p:spPr>
        <p:txBody>
          <a:bodyPr/>
          <a:lstStyle>
            <a:lvl1pPr>
              <a:defRPr>
                <a:solidFill>
                  <a:srgbClr val="CCECFF"/>
                </a:solidFill>
              </a:defRPr>
            </a:lvl1pPr>
          </a:lstStyle>
          <a:p>
            <a:fld id="{4425B302-835A-4EFD-BCA2-4F4755A97704}" type="slidenum">
              <a:rPr lang="nl-NL"/>
              <a:pPr/>
              <a:t>‹nr.›</a:t>
            </a:fld>
            <a:endParaRPr lang="nl-NL"/>
          </a:p>
        </p:txBody>
      </p:sp>
      <p:sp>
        <p:nvSpPr>
          <p:cNvPr id="405512" name="Rectangle 1032"/>
          <p:cNvSpPr>
            <a:spLocks noChangeArrowheads="1"/>
          </p:cNvSpPr>
          <p:nvPr/>
        </p:nvSpPr>
        <p:spPr bwMode="ltGray">
          <a:xfrm>
            <a:off x="0" y="3543300"/>
            <a:ext cx="3343275" cy="122238"/>
          </a:xfrm>
          <a:prstGeom prst="rect">
            <a:avLst/>
          </a:prstGeom>
          <a:solidFill>
            <a:schemeClr val="bg2">
              <a:alpha val="50000"/>
            </a:schemeClr>
          </a:solidFill>
          <a:ln w="9525">
            <a:noFill/>
            <a:miter lim="800000"/>
            <a:headEnd/>
            <a:tailEnd/>
          </a:ln>
        </p:spPr>
        <p:txBody>
          <a:bodyPr wrap="none" anchor="ctr"/>
          <a:lstStyle/>
          <a:p>
            <a:pPr algn="ctr"/>
            <a:endParaRPr kumimoji="1" lang="nl-NL"/>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fld id="{A634BC11-3135-46A2-8EA2-CF84880E8EC4}" type="datetime1">
              <a:rPr lang="nl-NL"/>
              <a:pPr/>
              <a:t>20-10-2010</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The Fun Company</a:t>
            </a:r>
          </a:p>
        </p:txBody>
      </p:sp>
      <p:sp>
        <p:nvSpPr>
          <p:cNvPr id="6" name="Tijdelijke aanduiding voor dianummer 5"/>
          <p:cNvSpPr>
            <a:spLocks noGrp="1"/>
          </p:cNvSpPr>
          <p:nvPr>
            <p:ph type="sldNum" sz="quarter" idx="12"/>
          </p:nvPr>
        </p:nvSpPr>
        <p:spPr/>
        <p:txBody>
          <a:bodyPr/>
          <a:lstStyle>
            <a:lvl1pPr>
              <a:defRPr/>
            </a:lvl1pPr>
          </a:lstStyle>
          <a:p>
            <a:fld id="{12979348-6641-4015-A261-56A781ED9642}" type="slidenum">
              <a:rPr lang="nl-NL"/>
              <a:pPr/>
              <a:t>‹nr.›</a:t>
            </a:fld>
            <a:endParaRPr lang="nl-NL"/>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400800" y="457200"/>
            <a:ext cx="2057400" cy="5638800"/>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228600" y="457200"/>
            <a:ext cx="6019800" cy="56388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fld id="{9DE9EBCF-1488-4396-9987-94FA90BD6934}" type="datetime1">
              <a:rPr lang="nl-NL"/>
              <a:pPr/>
              <a:t>20-10-2010</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The Fun Company</a:t>
            </a:r>
          </a:p>
        </p:txBody>
      </p:sp>
      <p:sp>
        <p:nvSpPr>
          <p:cNvPr id="6" name="Tijdelijke aanduiding voor dianummer 5"/>
          <p:cNvSpPr>
            <a:spLocks noGrp="1"/>
          </p:cNvSpPr>
          <p:nvPr>
            <p:ph type="sldNum" sz="quarter" idx="12"/>
          </p:nvPr>
        </p:nvSpPr>
        <p:spPr/>
        <p:txBody>
          <a:bodyPr/>
          <a:lstStyle>
            <a:lvl1pPr>
              <a:defRPr/>
            </a:lvl1pPr>
          </a:lstStyle>
          <a:p>
            <a:fld id="{204EFF6D-009D-4E0C-84C9-748599594073}" type="slidenum">
              <a:rPr lang="nl-NL"/>
              <a:pPr/>
              <a:t>‹nr.›</a:t>
            </a:fld>
            <a:endParaRPr lang="nl-NL"/>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fld id="{09BE640C-7749-451B-84DE-50692FA46DC3}" type="datetime1">
              <a:rPr lang="nl-NL"/>
              <a:pPr/>
              <a:t>20-10-2010</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The Fun Company</a:t>
            </a:r>
          </a:p>
        </p:txBody>
      </p:sp>
      <p:sp>
        <p:nvSpPr>
          <p:cNvPr id="6" name="Tijdelijke aanduiding voor dianummer 5"/>
          <p:cNvSpPr>
            <a:spLocks noGrp="1"/>
          </p:cNvSpPr>
          <p:nvPr>
            <p:ph type="sldNum" sz="quarter" idx="12"/>
          </p:nvPr>
        </p:nvSpPr>
        <p:spPr/>
        <p:txBody>
          <a:bodyPr/>
          <a:lstStyle>
            <a:lvl1pPr>
              <a:defRPr/>
            </a:lvl1pPr>
          </a:lstStyle>
          <a:p>
            <a:fld id="{FAB0B62B-7846-46D0-8243-BD39B5407CD8}" type="slidenum">
              <a:rPr lang="nl-NL"/>
              <a:pPr/>
              <a:t>‹nr.›</a:t>
            </a:fld>
            <a:endParaRPr lang="nl-NL"/>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D4E2135B-DFCF-4264-BBC4-D5D4485319F8}" type="datetime1">
              <a:rPr lang="nl-NL"/>
              <a:pPr/>
              <a:t>20-10-2010</a:t>
            </a:fld>
            <a:endParaRPr lang="nl-NL"/>
          </a:p>
        </p:txBody>
      </p:sp>
      <p:sp>
        <p:nvSpPr>
          <p:cNvPr id="5" name="Tijdelijke aanduiding voor voettekst 4"/>
          <p:cNvSpPr>
            <a:spLocks noGrp="1"/>
          </p:cNvSpPr>
          <p:nvPr>
            <p:ph type="ftr" sz="quarter" idx="11"/>
          </p:nvPr>
        </p:nvSpPr>
        <p:spPr/>
        <p:txBody>
          <a:bodyPr/>
          <a:lstStyle>
            <a:lvl1pPr>
              <a:defRPr/>
            </a:lvl1pPr>
          </a:lstStyle>
          <a:p>
            <a:r>
              <a:rPr lang="nl-NL"/>
              <a:t>The Fun Company</a:t>
            </a:r>
          </a:p>
        </p:txBody>
      </p:sp>
      <p:sp>
        <p:nvSpPr>
          <p:cNvPr id="6" name="Tijdelijke aanduiding voor dianummer 5"/>
          <p:cNvSpPr>
            <a:spLocks noGrp="1"/>
          </p:cNvSpPr>
          <p:nvPr>
            <p:ph type="sldNum" sz="quarter" idx="12"/>
          </p:nvPr>
        </p:nvSpPr>
        <p:spPr/>
        <p:txBody>
          <a:bodyPr/>
          <a:lstStyle>
            <a:lvl1pPr>
              <a:defRPr/>
            </a:lvl1pPr>
          </a:lstStyle>
          <a:p>
            <a:fld id="{7C200521-32D8-4090-8D99-EBA714AF42B9}" type="slidenum">
              <a:rPr lang="nl-NL"/>
              <a:pPr/>
              <a:t>‹nr.›</a:t>
            </a:fld>
            <a:endParaRPr lang="nl-NL"/>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lvl1pPr>
              <a:defRPr/>
            </a:lvl1pPr>
          </a:lstStyle>
          <a:p>
            <a:fld id="{F37CE375-811B-4129-96B6-3F8D766B5092}" type="datetime1">
              <a:rPr lang="nl-NL"/>
              <a:pPr/>
              <a:t>20-10-2010</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The Fun Company</a:t>
            </a:r>
          </a:p>
        </p:txBody>
      </p:sp>
      <p:sp>
        <p:nvSpPr>
          <p:cNvPr id="7" name="Tijdelijke aanduiding voor dianummer 6"/>
          <p:cNvSpPr>
            <a:spLocks noGrp="1"/>
          </p:cNvSpPr>
          <p:nvPr>
            <p:ph type="sldNum" sz="quarter" idx="12"/>
          </p:nvPr>
        </p:nvSpPr>
        <p:spPr/>
        <p:txBody>
          <a:bodyPr/>
          <a:lstStyle>
            <a:lvl1pPr>
              <a:defRPr/>
            </a:lvl1pPr>
          </a:lstStyle>
          <a:p>
            <a:fld id="{F476A8B8-E398-4393-A69D-04237410ACBB}" type="slidenum">
              <a:rPr lang="nl-NL"/>
              <a:pPr/>
              <a:t>‹nr.›</a:t>
            </a:fld>
            <a:endParaRPr lang="nl-NL"/>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lvl1pPr>
              <a:defRPr/>
            </a:lvl1pPr>
          </a:lstStyle>
          <a:p>
            <a:fld id="{B2CDFD13-090A-4611-86BF-26879880BFED}" type="datetime1">
              <a:rPr lang="nl-NL"/>
              <a:pPr/>
              <a:t>20-10-2010</a:t>
            </a:fld>
            <a:endParaRPr lang="nl-NL"/>
          </a:p>
        </p:txBody>
      </p:sp>
      <p:sp>
        <p:nvSpPr>
          <p:cNvPr id="8" name="Tijdelijke aanduiding voor voettekst 7"/>
          <p:cNvSpPr>
            <a:spLocks noGrp="1"/>
          </p:cNvSpPr>
          <p:nvPr>
            <p:ph type="ftr" sz="quarter" idx="11"/>
          </p:nvPr>
        </p:nvSpPr>
        <p:spPr/>
        <p:txBody>
          <a:bodyPr/>
          <a:lstStyle>
            <a:lvl1pPr>
              <a:defRPr/>
            </a:lvl1pPr>
          </a:lstStyle>
          <a:p>
            <a:r>
              <a:rPr lang="nl-NL"/>
              <a:t>The Fun Company</a:t>
            </a:r>
          </a:p>
        </p:txBody>
      </p:sp>
      <p:sp>
        <p:nvSpPr>
          <p:cNvPr id="9" name="Tijdelijke aanduiding voor dianummer 8"/>
          <p:cNvSpPr>
            <a:spLocks noGrp="1"/>
          </p:cNvSpPr>
          <p:nvPr>
            <p:ph type="sldNum" sz="quarter" idx="12"/>
          </p:nvPr>
        </p:nvSpPr>
        <p:spPr/>
        <p:txBody>
          <a:bodyPr/>
          <a:lstStyle>
            <a:lvl1pPr>
              <a:defRPr/>
            </a:lvl1pPr>
          </a:lstStyle>
          <a:p>
            <a:fld id="{DA777020-7D1A-469E-ACE6-E16CB29FF46D}" type="slidenum">
              <a:rPr lang="nl-NL"/>
              <a:pPr/>
              <a:t>‹nr.›</a:t>
            </a:fld>
            <a:endParaRPr lang="nl-NL"/>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lvl1pPr>
              <a:defRPr/>
            </a:lvl1pPr>
          </a:lstStyle>
          <a:p>
            <a:fld id="{6D3749A7-95B5-420A-A6C9-5A688469A497}" type="datetime1">
              <a:rPr lang="nl-NL"/>
              <a:pPr/>
              <a:t>20-10-2010</a:t>
            </a:fld>
            <a:endParaRPr lang="nl-NL"/>
          </a:p>
        </p:txBody>
      </p:sp>
      <p:sp>
        <p:nvSpPr>
          <p:cNvPr id="4" name="Tijdelijke aanduiding voor voettekst 3"/>
          <p:cNvSpPr>
            <a:spLocks noGrp="1"/>
          </p:cNvSpPr>
          <p:nvPr>
            <p:ph type="ftr" sz="quarter" idx="11"/>
          </p:nvPr>
        </p:nvSpPr>
        <p:spPr/>
        <p:txBody>
          <a:bodyPr/>
          <a:lstStyle>
            <a:lvl1pPr>
              <a:defRPr/>
            </a:lvl1pPr>
          </a:lstStyle>
          <a:p>
            <a:r>
              <a:rPr lang="nl-NL"/>
              <a:t>The Fun Company</a:t>
            </a:r>
          </a:p>
        </p:txBody>
      </p:sp>
      <p:sp>
        <p:nvSpPr>
          <p:cNvPr id="5" name="Tijdelijke aanduiding voor dianummer 4"/>
          <p:cNvSpPr>
            <a:spLocks noGrp="1"/>
          </p:cNvSpPr>
          <p:nvPr>
            <p:ph type="sldNum" sz="quarter" idx="12"/>
          </p:nvPr>
        </p:nvSpPr>
        <p:spPr/>
        <p:txBody>
          <a:bodyPr/>
          <a:lstStyle>
            <a:lvl1pPr>
              <a:defRPr/>
            </a:lvl1pPr>
          </a:lstStyle>
          <a:p>
            <a:fld id="{81975659-0F77-4070-8B56-E69D1471C2D5}" type="slidenum">
              <a:rPr lang="nl-NL"/>
              <a:pPr/>
              <a:t>‹nr.›</a:t>
            </a:fld>
            <a:endParaRPr lang="nl-NL"/>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fld id="{536D32F6-7507-4D4C-B55A-96821B9779DC}" type="datetime1">
              <a:rPr lang="nl-NL"/>
              <a:pPr/>
              <a:t>20-10-2010</a:t>
            </a:fld>
            <a:endParaRPr lang="nl-NL"/>
          </a:p>
        </p:txBody>
      </p:sp>
      <p:sp>
        <p:nvSpPr>
          <p:cNvPr id="3" name="Tijdelijke aanduiding voor voettekst 2"/>
          <p:cNvSpPr>
            <a:spLocks noGrp="1"/>
          </p:cNvSpPr>
          <p:nvPr>
            <p:ph type="ftr" sz="quarter" idx="11"/>
          </p:nvPr>
        </p:nvSpPr>
        <p:spPr/>
        <p:txBody>
          <a:bodyPr/>
          <a:lstStyle>
            <a:lvl1pPr>
              <a:defRPr/>
            </a:lvl1pPr>
          </a:lstStyle>
          <a:p>
            <a:r>
              <a:rPr lang="nl-NL"/>
              <a:t>The Fun Company</a:t>
            </a:r>
          </a:p>
        </p:txBody>
      </p:sp>
      <p:sp>
        <p:nvSpPr>
          <p:cNvPr id="4" name="Tijdelijke aanduiding voor dianummer 3"/>
          <p:cNvSpPr>
            <a:spLocks noGrp="1"/>
          </p:cNvSpPr>
          <p:nvPr>
            <p:ph type="sldNum" sz="quarter" idx="12"/>
          </p:nvPr>
        </p:nvSpPr>
        <p:spPr/>
        <p:txBody>
          <a:bodyPr/>
          <a:lstStyle>
            <a:lvl1pPr>
              <a:defRPr/>
            </a:lvl1pPr>
          </a:lstStyle>
          <a:p>
            <a:fld id="{07632742-3539-4995-B8FA-01F99E00627F}" type="slidenum">
              <a:rPr lang="nl-NL"/>
              <a:pPr/>
              <a:t>‹nr.›</a:t>
            </a:fld>
            <a:endParaRPr lang="nl-NL"/>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fld id="{D7071342-6192-4B2B-B9E8-1CA21AB6224E}" type="datetime1">
              <a:rPr lang="nl-NL"/>
              <a:pPr/>
              <a:t>20-10-2010</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The Fun Company</a:t>
            </a:r>
          </a:p>
        </p:txBody>
      </p:sp>
      <p:sp>
        <p:nvSpPr>
          <p:cNvPr id="7" name="Tijdelijke aanduiding voor dianummer 6"/>
          <p:cNvSpPr>
            <a:spLocks noGrp="1"/>
          </p:cNvSpPr>
          <p:nvPr>
            <p:ph type="sldNum" sz="quarter" idx="12"/>
          </p:nvPr>
        </p:nvSpPr>
        <p:spPr/>
        <p:txBody>
          <a:bodyPr/>
          <a:lstStyle>
            <a:lvl1pPr>
              <a:defRPr/>
            </a:lvl1pPr>
          </a:lstStyle>
          <a:p>
            <a:fld id="{86567B0C-B71A-42CD-9B4E-53C1F36F2ABB}" type="slidenum">
              <a:rPr lang="nl-NL"/>
              <a:pPr/>
              <a:t>‹nr.›</a:t>
            </a:fld>
            <a:endParaRPr lang="nl-NL"/>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fld id="{C67A0A51-7605-420A-80BD-928D1347B1E4}" type="datetime1">
              <a:rPr lang="nl-NL"/>
              <a:pPr/>
              <a:t>20-10-2010</a:t>
            </a:fld>
            <a:endParaRPr lang="nl-NL"/>
          </a:p>
        </p:txBody>
      </p:sp>
      <p:sp>
        <p:nvSpPr>
          <p:cNvPr id="6" name="Tijdelijke aanduiding voor voettekst 5"/>
          <p:cNvSpPr>
            <a:spLocks noGrp="1"/>
          </p:cNvSpPr>
          <p:nvPr>
            <p:ph type="ftr" sz="quarter" idx="11"/>
          </p:nvPr>
        </p:nvSpPr>
        <p:spPr/>
        <p:txBody>
          <a:bodyPr/>
          <a:lstStyle>
            <a:lvl1pPr>
              <a:defRPr/>
            </a:lvl1pPr>
          </a:lstStyle>
          <a:p>
            <a:r>
              <a:rPr lang="nl-NL"/>
              <a:t>The Fun Company</a:t>
            </a:r>
          </a:p>
        </p:txBody>
      </p:sp>
      <p:sp>
        <p:nvSpPr>
          <p:cNvPr id="7" name="Tijdelijke aanduiding voor dianummer 6"/>
          <p:cNvSpPr>
            <a:spLocks noGrp="1"/>
          </p:cNvSpPr>
          <p:nvPr>
            <p:ph type="sldNum" sz="quarter" idx="12"/>
          </p:nvPr>
        </p:nvSpPr>
        <p:spPr/>
        <p:txBody>
          <a:bodyPr/>
          <a:lstStyle>
            <a:lvl1pPr>
              <a:defRPr/>
            </a:lvl1pPr>
          </a:lstStyle>
          <a:p>
            <a:fld id="{ED2D27DB-A71F-4E80-92AE-A55696A640BE}" type="slidenum">
              <a:rPr lang="nl-NL"/>
              <a:pPr/>
              <a:t>‹nr.›</a:t>
            </a:fld>
            <a:endParaRPr lang="nl-NL"/>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bwMode="auto">
          <a:xfrm>
            <a:off x="228600" y="457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nl-NL" smtClean="0"/>
              <a:t>Klik om het opmaakprofiel van de modeltitel te bewerken</a:t>
            </a:r>
          </a:p>
        </p:txBody>
      </p:sp>
      <p:sp>
        <p:nvSpPr>
          <p:cNvPr id="40448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0448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vl1pPr>
          </a:lstStyle>
          <a:p>
            <a:fld id="{9FA24CCB-3EF5-40F8-A120-FD0109CD3805}" type="datetime1">
              <a:rPr lang="nl-NL"/>
              <a:pPr/>
              <a:t>20-10-2010</a:t>
            </a:fld>
            <a:endParaRPr lang="nl-NL"/>
          </a:p>
        </p:txBody>
      </p:sp>
      <p:sp>
        <p:nvSpPr>
          <p:cNvPr id="40448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vl1pPr>
          </a:lstStyle>
          <a:p>
            <a:r>
              <a:rPr lang="nl-NL"/>
              <a:t>The Fun Company</a:t>
            </a:r>
          </a:p>
        </p:txBody>
      </p:sp>
      <p:sp>
        <p:nvSpPr>
          <p:cNvPr id="40448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EA59DB5F-FD54-4A90-8E74-C9FA197977B4}" type="slidenum">
              <a:rPr lang="nl-NL"/>
              <a:pPr/>
              <a:t>‹nr.›</a:t>
            </a:fld>
            <a:endParaRPr lang="nl-NL"/>
          </a:p>
        </p:txBody>
      </p:sp>
      <p:sp>
        <p:nvSpPr>
          <p:cNvPr id="404487" name="Rectangle 7"/>
          <p:cNvSpPr>
            <a:spLocks noChangeArrowheads="1"/>
          </p:cNvSpPr>
          <p:nvPr/>
        </p:nvSpPr>
        <p:spPr bwMode="gray">
          <a:xfrm>
            <a:off x="0" y="1638300"/>
            <a:ext cx="3343275" cy="122238"/>
          </a:xfrm>
          <a:prstGeom prst="rect">
            <a:avLst/>
          </a:prstGeom>
          <a:solidFill>
            <a:schemeClr val="bg2">
              <a:alpha val="50000"/>
            </a:schemeClr>
          </a:solidFill>
          <a:ln w="9525">
            <a:noFill/>
            <a:miter lim="800000"/>
            <a:headEnd/>
            <a:tailEnd/>
          </a:ln>
        </p:spPr>
        <p:txBody>
          <a:bodyPr wrap="none" anchor="ctr"/>
          <a:lstStyle/>
          <a:p>
            <a:pPr algn="ctr"/>
            <a:endParaRPr kumimoji="1" lang="nl-NL"/>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fontAlgn="base">
        <a:spcBef>
          <a:spcPct val="20000"/>
        </a:spcBef>
        <a:spcAft>
          <a:spcPct val="0"/>
        </a:spcAft>
        <a:buClr>
          <a:schemeClr val="accent1"/>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1"/>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9"/>
          <p:cNvSpPr>
            <a:spLocks noGrp="1" noChangeArrowheads="1"/>
          </p:cNvSpPr>
          <p:nvPr>
            <p:ph type="dt" sz="half" idx="2"/>
          </p:nvPr>
        </p:nvSpPr>
        <p:spPr/>
        <p:txBody>
          <a:bodyPr/>
          <a:lstStyle/>
          <a:p>
            <a:fld id="{66EC3461-7531-4C24-959F-195854726D2A}" type="datetime1">
              <a:rPr lang="nl-NL"/>
              <a:pPr/>
              <a:t>20-10-2010</a:t>
            </a:fld>
            <a:endParaRPr lang="nl-NL"/>
          </a:p>
        </p:txBody>
      </p:sp>
      <p:sp>
        <p:nvSpPr>
          <p:cNvPr id="5" name="Rectangle 1030"/>
          <p:cNvSpPr>
            <a:spLocks noGrp="1" noChangeArrowheads="1"/>
          </p:cNvSpPr>
          <p:nvPr>
            <p:ph type="ftr" sz="quarter" idx="3"/>
          </p:nvPr>
        </p:nvSpPr>
        <p:spPr/>
        <p:txBody>
          <a:bodyPr/>
          <a:lstStyle/>
          <a:p>
            <a:r>
              <a:rPr lang="nl-NL"/>
              <a:t>The Fun Company</a:t>
            </a:r>
          </a:p>
        </p:txBody>
      </p:sp>
      <p:sp>
        <p:nvSpPr>
          <p:cNvPr id="6" name="Rectangle 1031"/>
          <p:cNvSpPr>
            <a:spLocks noGrp="1" noChangeArrowheads="1"/>
          </p:cNvSpPr>
          <p:nvPr>
            <p:ph type="sldNum" sz="quarter" idx="4"/>
          </p:nvPr>
        </p:nvSpPr>
        <p:spPr/>
        <p:txBody>
          <a:bodyPr/>
          <a:lstStyle/>
          <a:p>
            <a:fld id="{7EF4140E-869B-4663-8588-87400A23D08F}" type="slidenum">
              <a:rPr lang="nl-NL"/>
              <a:pPr/>
              <a:t>1</a:t>
            </a:fld>
            <a:endParaRPr lang="nl-NL"/>
          </a:p>
        </p:txBody>
      </p:sp>
      <p:sp>
        <p:nvSpPr>
          <p:cNvPr id="2070" name="Rectangle 22"/>
          <p:cNvSpPr>
            <a:spLocks noGrp="1" noChangeArrowheads="1"/>
          </p:cNvSpPr>
          <p:nvPr>
            <p:ph type="ctrTitle"/>
          </p:nvPr>
        </p:nvSpPr>
        <p:spPr>
          <a:xfrm>
            <a:off x="838200" y="866775"/>
            <a:ext cx="8305800" cy="2105025"/>
          </a:xfrm>
        </p:spPr>
        <p:txBody>
          <a:bodyPr/>
          <a:lstStyle/>
          <a:p>
            <a:r>
              <a:rPr lang="nl-NL"/>
              <a:t>Vergadering Personeelsdienst</a:t>
            </a:r>
          </a:p>
        </p:txBody>
      </p:sp>
      <p:sp>
        <p:nvSpPr>
          <p:cNvPr id="2071" name="Rectangle 23"/>
          <p:cNvSpPr>
            <a:spLocks noGrp="1" noChangeArrowheads="1"/>
          </p:cNvSpPr>
          <p:nvPr>
            <p:ph type="subTitle" idx="1"/>
          </p:nvPr>
        </p:nvSpPr>
        <p:spPr/>
        <p:txBody>
          <a:bodyPr/>
          <a:lstStyle/>
          <a:p>
            <a:r>
              <a:rPr lang="nl-NL"/>
              <a:t>Erik Penen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DEADC33F-FAE2-4C7E-8CF0-6C96AAF69DC5}" type="datetime1">
              <a:rPr lang="nl-NL"/>
              <a:pPr/>
              <a:t>20-10-2010</a:t>
            </a:fld>
            <a:endParaRPr lang="nl-NL"/>
          </a:p>
        </p:txBody>
      </p:sp>
      <p:sp>
        <p:nvSpPr>
          <p:cNvPr id="5" name="Tijdelijke aanduiding voor voettekst 4"/>
          <p:cNvSpPr>
            <a:spLocks noGrp="1"/>
          </p:cNvSpPr>
          <p:nvPr>
            <p:ph type="ftr" sz="quarter" idx="11"/>
          </p:nvPr>
        </p:nvSpPr>
        <p:spPr/>
        <p:txBody>
          <a:bodyPr/>
          <a:lstStyle/>
          <a:p>
            <a:r>
              <a:rPr lang="nl-NL"/>
              <a:t>The Fun Company</a:t>
            </a:r>
          </a:p>
        </p:txBody>
      </p:sp>
      <p:sp>
        <p:nvSpPr>
          <p:cNvPr id="6" name="Tijdelijke aanduiding voor dianummer 5"/>
          <p:cNvSpPr>
            <a:spLocks noGrp="1"/>
          </p:cNvSpPr>
          <p:nvPr>
            <p:ph type="sldNum" sz="quarter" idx="12"/>
          </p:nvPr>
        </p:nvSpPr>
        <p:spPr/>
        <p:txBody>
          <a:bodyPr/>
          <a:lstStyle/>
          <a:p>
            <a:fld id="{9EC92312-190C-4AE3-8371-604018F12239}" type="slidenum">
              <a:rPr lang="nl-NL"/>
              <a:pPr/>
              <a:t>2</a:t>
            </a:fld>
            <a:endParaRPr lang="nl-NL"/>
          </a:p>
        </p:txBody>
      </p:sp>
      <p:sp>
        <p:nvSpPr>
          <p:cNvPr id="290827" name="Rectangle 11"/>
          <p:cNvSpPr>
            <a:spLocks noGrp="1" noChangeArrowheads="1"/>
          </p:cNvSpPr>
          <p:nvPr>
            <p:ph type="title"/>
          </p:nvPr>
        </p:nvSpPr>
        <p:spPr/>
        <p:txBody>
          <a:bodyPr/>
          <a:lstStyle/>
          <a:p>
            <a:r>
              <a:rPr lang="nl-NL"/>
              <a:t>Opening</a:t>
            </a:r>
          </a:p>
        </p:txBody>
      </p:sp>
      <p:sp>
        <p:nvSpPr>
          <p:cNvPr id="290828" name="Rectangle 12"/>
          <p:cNvSpPr>
            <a:spLocks noGrp="1" noChangeArrowheads="1"/>
          </p:cNvSpPr>
          <p:nvPr>
            <p:ph type="body" idx="1"/>
          </p:nvPr>
        </p:nvSpPr>
        <p:spPr/>
        <p:txBody>
          <a:bodyPr/>
          <a:lstStyle/>
          <a:p>
            <a:r>
              <a:rPr lang="nl-NL"/>
              <a:t>Gebruik de volgende middelen om belangstelling te wekken</a:t>
            </a:r>
          </a:p>
          <a:p>
            <a:pPr lvl="1"/>
            <a:r>
              <a:rPr lang="en-US"/>
              <a:t>E</a:t>
            </a:r>
            <a:r>
              <a:rPr lang="nl-NL"/>
              <a:t>en belangrijke gebeurtenis</a:t>
            </a:r>
          </a:p>
          <a:p>
            <a:pPr lvl="1"/>
            <a:r>
              <a:rPr lang="en-US"/>
              <a:t>E</a:t>
            </a:r>
            <a:r>
              <a:rPr lang="nl-NL"/>
              <a:t>en persoonlijke ervaring</a:t>
            </a:r>
          </a:p>
          <a:p>
            <a:pPr lvl="1"/>
            <a:r>
              <a:rPr lang="en-US"/>
              <a:t>E</a:t>
            </a:r>
            <a:r>
              <a:rPr lang="nl-NL"/>
              <a:t>en eerbewijs</a:t>
            </a:r>
          </a:p>
          <a:p>
            <a:pPr lvl="1"/>
            <a:r>
              <a:rPr lang="en-US"/>
              <a:t>E</a:t>
            </a:r>
            <a:r>
              <a:rPr lang="nl-NL"/>
              <a:t>en citaat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05C5EDAD-63FD-405F-A2D3-817023F6C3EF}" type="datetime1">
              <a:rPr lang="nl-NL"/>
              <a:pPr/>
              <a:t>20-10-2010</a:t>
            </a:fld>
            <a:endParaRPr lang="nl-NL"/>
          </a:p>
        </p:txBody>
      </p:sp>
      <p:sp>
        <p:nvSpPr>
          <p:cNvPr id="5" name="Tijdelijke aanduiding voor voettekst 4"/>
          <p:cNvSpPr>
            <a:spLocks noGrp="1"/>
          </p:cNvSpPr>
          <p:nvPr>
            <p:ph type="ftr" sz="quarter" idx="11"/>
          </p:nvPr>
        </p:nvSpPr>
        <p:spPr/>
        <p:txBody>
          <a:bodyPr/>
          <a:lstStyle/>
          <a:p>
            <a:r>
              <a:rPr lang="nl-NL"/>
              <a:t>The Fun Company</a:t>
            </a:r>
          </a:p>
        </p:txBody>
      </p:sp>
      <p:sp>
        <p:nvSpPr>
          <p:cNvPr id="6" name="Tijdelijke aanduiding voor dianummer 5"/>
          <p:cNvSpPr>
            <a:spLocks noGrp="1"/>
          </p:cNvSpPr>
          <p:nvPr>
            <p:ph type="sldNum" sz="quarter" idx="12"/>
          </p:nvPr>
        </p:nvSpPr>
        <p:spPr/>
        <p:txBody>
          <a:bodyPr/>
          <a:lstStyle/>
          <a:p>
            <a:fld id="{B790812B-EB2C-48E0-9EA6-3C58D97822FB}" type="slidenum">
              <a:rPr lang="nl-NL"/>
              <a:pPr/>
              <a:t>3</a:t>
            </a:fld>
            <a:endParaRPr lang="nl-NL"/>
          </a:p>
        </p:txBody>
      </p:sp>
      <p:sp>
        <p:nvSpPr>
          <p:cNvPr id="344068" name="Rectangle 4"/>
          <p:cNvSpPr>
            <a:spLocks noGrp="1" noChangeArrowheads="1"/>
          </p:cNvSpPr>
          <p:nvPr>
            <p:ph type="title"/>
          </p:nvPr>
        </p:nvSpPr>
        <p:spPr/>
        <p:txBody>
          <a:bodyPr/>
          <a:lstStyle/>
          <a:p>
            <a:r>
              <a:rPr lang="nl-NL"/>
              <a:t>Hoofdonderwerp</a:t>
            </a:r>
          </a:p>
        </p:txBody>
      </p:sp>
      <p:sp>
        <p:nvSpPr>
          <p:cNvPr id="344069" name="Rectangle 5"/>
          <p:cNvSpPr>
            <a:spLocks noGrp="1" noChangeArrowheads="1"/>
          </p:cNvSpPr>
          <p:nvPr>
            <p:ph type="body" idx="1"/>
          </p:nvPr>
        </p:nvSpPr>
        <p:spPr/>
        <p:txBody>
          <a:bodyPr/>
          <a:lstStyle/>
          <a:p>
            <a:r>
              <a:rPr lang="nl-NL"/>
              <a:t>Omschrijf het onderwerp/probleem/de mogelijkheden</a:t>
            </a:r>
          </a:p>
          <a:p>
            <a:r>
              <a:rPr lang="nl-NL"/>
              <a:t>Geef aan wat het belang ervan is</a:t>
            </a:r>
          </a:p>
          <a:p>
            <a:r>
              <a:rPr lang="nl-NL"/>
              <a:t>Laat het publiek reageren</a:t>
            </a:r>
          </a:p>
          <a:p>
            <a:r>
              <a:rPr lang="nl-NL"/>
              <a:t>Moedig actieve deelname aan</a:t>
            </a:r>
          </a:p>
          <a:p>
            <a:r>
              <a:rPr lang="nl-NL"/>
              <a:t>Noteer reacties op de kernpunten en geef ze weer</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08B3C33A-1F94-46CF-9163-BA4441BCF91E}" type="datetime1">
              <a:rPr lang="nl-NL"/>
              <a:pPr/>
              <a:t>20-10-2010</a:t>
            </a:fld>
            <a:endParaRPr lang="nl-NL"/>
          </a:p>
        </p:txBody>
      </p:sp>
      <p:sp>
        <p:nvSpPr>
          <p:cNvPr id="5" name="Tijdelijke aanduiding voor voettekst 4"/>
          <p:cNvSpPr>
            <a:spLocks noGrp="1"/>
          </p:cNvSpPr>
          <p:nvPr>
            <p:ph type="ftr" sz="quarter" idx="11"/>
          </p:nvPr>
        </p:nvSpPr>
        <p:spPr/>
        <p:txBody>
          <a:bodyPr/>
          <a:lstStyle/>
          <a:p>
            <a:r>
              <a:rPr lang="nl-NL"/>
              <a:t>The Fun Company</a:t>
            </a:r>
          </a:p>
        </p:txBody>
      </p:sp>
      <p:sp>
        <p:nvSpPr>
          <p:cNvPr id="6" name="Tijdelijke aanduiding voor dianummer 5"/>
          <p:cNvSpPr>
            <a:spLocks noGrp="1"/>
          </p:cNvSpPr>
          <p:nvPr>
            <p:ph type="sldNum" sz="quarter" idx="12"/>
          </p:nvPr>
        </p:nvSpPr>
        <p:spPr/>
        <p:txBody>
          <a:bodyPr/>
          <a:lstStyle/>
          <a:p>
            <a:fld id="{6DFFEA08-E99F-47A7-99AB-AC2C030453B1}" type="slidenum">
              <a:rPr lang="nl-NL"/>
              <a:pPr/>
              <a:t>4</a:t>
            </a:fld>
            <a:endParaRPr lang="nl-NL"/>
          </a:p>
        </p:txBody>
      </p:sp>
      <p:sp>
        <p:nvSpPr>
          <p:cNvPr id="345099" name="Rectangle 11"/>
          <p:cNvSpPr>
            <a:spLocks noGrp="1" noChangeArrowheads="1"/>
          </p:cNvSpPr>
          <p:nvPr>
            <p:ph type="title"/>
          </p:nvPr>
        </p:nvSpPr>
        <p:spPr/>
        <p:txBody>
          <a:bodyPr/>
          <a:lstStyle/>
          <a:p>
            <a:r>
              <a:rPr lang="nl-NL"/>
              <a:t>Doelstellingen en problemen</a:t>
            </a:r>
          </a:p>
        </p:txBody>
      </p:sp>
      <p:sp>
        <p:nvSpPr>
          <p:cNvPr id="345100" name="Rectangle 12"/>
          <p:cNvSpPr>
            <a:spLocks noGrp="1" noChangeArrowheads="1"/>
          </p:cNvSpPr>
          <p:nvPr>
            <p:ph type="body" idx="1"/>
          </p:nvPr>
        </p:nvSpPr>
        <p:spPr/>
        <p:txBody>
          <a:bodyPr/>
          <a:lstStyle/>
          <a:p>
            <a:r>
              <a:rPr lang="nl-NL"/>
              <a:t>Geef de doelstellingen aan</a:t>
            </a:r>
          </a:p>
          <a:p>
            <a:r>
              <a:rPr lang="nl-NL"/>
              <a:t>Geef de problemen aan</a:t>
            </a:r>
          </a:p>
          <a:p>
            <a:r>
              <a:rPr lang="nl-NL"/>
              <a:t>Zorg ervoor dat de deelnemers zich concentreren op de hoofdzaken en prioriteiten toekennen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A262A975-4DF4-4FC6-8052-9208D4A5CA44}" type="datetime1">
              <a:rPr lang="nl-NL"/>
              <a:pPr/>
              <a:t>20-10-2010</a:t>
            </a:fld>
            <a:endParaRPr lang="nl-NL"/>
          </a:p>
        </p:txBody>
      </p:sp>
      <p:sp>
        <p:nvSpPr>
          <p:cNvPr id="5" name="Tijdelijke aanduiding voor voettekst 4"/>
          <p:cNvSpPr>
            <a:spLocks noGrp="1"/>
          </p:cNvSpPr>
          <p:nvPr>
            <p:ph type="ftr" sz="quarter" idx="11"/>
          </p:nvPr>
        </p:nvSpPr>
        <p:spPr/>
        <p:txBody>
          <a:bodyPr/>
          <a:lstStyle/>
          <a:p>
            <a:r>
              <a:rPr lang="nl-NL"/>
              <a:t>The Fun Company</a:t>
            </a:r>
          </a:p>
        </p:txBody>
      </p:sp>
      <p:sp>
        <p:nvSpPr>
          <p:cNvPr id="6" name="Tijdelijke aanduiding voor dianummer 5"/>
          <p:cNvSpPr>
            <a:spLocks noGrp="1"/>
          </p:cNvSpPr>
          <p:nvPr>
            <p:ph type="sldNum" sz="quarter" idx="12"/>
          </p:nvPr>
        </p:nvSpPr>
        <p:spPr/>
        <p:txBody>
          <a:bodyPr/>
          <a:lstStyle/>
          <a:p>
            <a:fld id="{8A957313-0B6D-4CC5-9AB5-0C74994B49B8}" type="slidenum">
              <a:rPr lang="nl-NL"/>
              <a:pPr/>
              <a:t>5</a:t>
            </a:fld>
            <a:endParaRPr lang="nl-NL"/>
          </a:p>
        </p:txBody>
      </p:sp>
      <p:sp>
        <p:nvSpPr>
          <p:cNvPr id="346123" name="Rectangle 11"/>
          <p:cNvSpPr>
            <a:spLocks noGrp="1" noChangeArrowheads="1"/>
          </p:cNvSpPr>
          <p:nvPr>
            <p:ph type="title"/>
          </p:nvPr>
        </p:nvSpPr>
        <p:spPr/>
        <p:txBody>
          <a:bodyPr/>
          <a:lstStyle/>
          <a:p>
            <a:r>
              <a:rPr lang="nl-NL"/>
              <a:t>Oplossingen en mogelijkheden</a:t>
            </a:r>
          </a:p>
        </p:txBody>
      </p:sp>
      <p:sp>
        <p:nvSpPr>
          <p:cNvPr id="346124" name="Rectangle 12"/>
          <p:cNvSpPr>
            <a:spLocks noGrp="1" noChangeArrowheads="1"/>
          </p:cNvSpPr>
          <p:nvPr>
            <p:ph type="body" idx="1"/>
          </p:nvPr>
        </p:nvSpPr>
        <p:spPr/>
        <p:txBody>
          <a:bodyPr/>
          <a:lstStyle/>
          <a:p>
            <a:r>
              <a:rPr lang="nl-NL"/>
              <a:t>Nodig het publiek uit te reageren en suggesties te geven</a:t>
            </a:r>
          </a:p>
          <a:p>
            <a:r>
              <a:rPr lang="nl-NL"/>
              <a:t>Leg reacties op actieplannen en oplossingen vast en geef ze weer</a:t>
            </a:r>
          </a:p>
          <a:p>
            <a:r>
              <a:rPr lang="nl-NL"/>
              <a:t>Laat deelnemers prioriteiten toekennen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13ABC233-EA84-4821-ADD9-951657B01A01}" type="datetime1">
              <a:rPr lang="nl-NL"/>
              <a:pPr/>
              <a:t>20-10-2010</a:t>
            </a:fld>
            <a:endParaRPr lang="nl-NL"/>
          </a:p>
        </p:txBody>
      </p:sp>
      <p:sp>
        <p:nvSpPr>
          <p:cNvPr id="5" name="Tijdelijke aanduiding voor voettekst 4"/>
          <p:cNvSpPr>
            <a:spLocks noGrp="1"/>
          </p:cNvSpPr>
          <p:nvPr>
            <p:ph type="ftr" sz="quarter" idx="11"/>
          </p:nvPr>
        </p:nvSpPr>
        <p:spPr/>
        <p:txBody>
          <a:bodyPr/>
          <a:lstStyle/>
          <a:p>
            <a:r>
              <a:rPr lang="nl-NL"/>
              <a:t>The Fun Company</a:t>
            </a:r>
          </a:p>
        </p:txBody>
      </p:sp>
      <p:sp>
        <p:nvSpPr>
          <p:cNvPr id="6" name="Tijdelijke aanduiding voor dianummer 5"/>
          <p:cNvSpPr>
            <a:spLocks noGrp="1"/>
          </p:cNvSpPr>
          <p:nvPr>
            <p:ph type="sldNum" sz="quarter" idx="12"/>
          </p:nvPr>
        </p:nvSpPr>
        <p:spPr/>
        <p:txBody>
          <a:bodyPr/>
          <a:lstStyle/>
          <a:p>
            <a:fld id="{2FF9D4CE-1EE0-4C09-8B8F-57B516F39A6B}" type="slidenum">
              <a:rPr lang="nl-NL"/>
              <a:pPr/>
              <a:t>6</a:t>
            </a:fld>
            <a:endParaRPr lang="nl-NL"/>
          </a:p>
        </p:txBody>
      </p:sp>
      <p:sp>
        <p:nvSpPr>
          <p:cNvPr id="347140" name="Rectangle 4"/>
          <p:cNvSpPr>
            <a:spLocks noGrp="1" noChangeArrowheads="1"/>
          </p:cNvSpPr>
          <p:nvPr>
            <p:ph type="title"/>
          </p:nvPr>
        </p:nvSpPr>
        <p:spPr/>
        <p:txBody>
          <a:bodyPr/>
          <a:lstStyle/>
          <a:p>
            <a:r>
              <a:rPr lang="nl-NL"/>
              <a:t>Actieplan</a:t>
            </a:r>
          </a:p>
        </p:txBody>
      </p:sp>
      <p:sp>
        <p:nvSpPr>
          <p:cNvPr id="347141" name="Rectangle 5"/>
          <p:cNvSpPr>
            <a:spLocks noGrp="1" noChangeArrowheads="1"/>
          </p:cNvSpPr>
          <p:nvPr>
            <p:ph type="body" idx="1"/>
          </p:nvPr>
        </p:nvSpPr>
        <p:spPr/>
        <p:txBody>
          <a:bodyPr/>
          <a:lstStyle/>
          <a:p>
            <a:pPr>
              <a:lnSpc>
                <a:spcPct val="90000"/>
              </a:lnSpc>
            </a:pPr>
            <a:r>
              <a:rPr lang="nl-NL"/>
              <a:t>Beschrijf het volgende (als er extra informatie nodig is, geeft u aan wie daarvoor verantwoordelijk is):</a:t>
            </a:r>
          </a:p>
          <a:p>
            <a:pPr lvl="1">
              <a:lnSpc>
                <a:spcPct val="90000"/>
              </a:lnSpc>
            </a:pPr>
            <a:r>
              <a:rPr lang="nl-NL"/>
              <a:t>Actiepunten</a:t>
            </a:r>
          </a:p>
          <a:p>
            <a:pPr lvl="1">
              <a:lnSpc>
                <a:spcPct val="90000"/>
              </a:lnSpc>
            </a:pPr>
            <a:r>
              <a:rPr lang="nl-NL"/>
              <a:t>Benodigd materiaal</a:t>
            </a:r>
          </a:p>
          <a:p>
            <a:pPr lvl="1">
              <a:lnSpc>
                <a:spcPct val="90000"/>
              </a:lnSpc>
            </a:pPr>
            <a:r>
              <a:rPr lang="nl-NL"/>
              <a:t>Benodigde cursussen</a:t>
            </a:r>
          </a:p>
          <a:p>
            <a:pPr lvl="1">
              <a:lnSpc>
                <a:spcPct val="90000"/>
              </a:lnSpc>
            </a:pPr>
            <a:r>
              <a:rPr lang="nl-NL"/>
              <a:t>Planning</a:t>
            </a:r>
          </a:p>
          <a:p>
            <a:pPr lvl="1">
              <a:lnSpc>
                <a:spcPct val="90000"/>
              </a:lnSpc>
            </a:pPr>
            <a:r>
              <a:rPr lang="nl-NL"/>
              <a:t>Kosten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CE9C27DD-09B0-4589-8B76-FACF720DD986}" type="datetime1">
              <a:rPr lang="nl-NL"/>
              <a:pPr/>
              <a:t>20-10-2010</a:t>
            </a:fld>
            <a:endParaRPr lang="nl-NL"/>
          </a:p>
        </p:txBody>
      </p:sp>
      <p:sp>
        <p:nvSpPr>
          <p:cNvPr id="5" name="Tijdelijke aanduiding voor voettekst 4"/>
          <p:cNvSpPr>
            <a:spLocks noGrp="1"/>
          </p:cNvSpPr>
          <p:nvPr>
            <p:ph type="ftr" sz="quarter" idx="11"/>
          </p:nvPr>
        </p:nvSpPr>
        <p:spPr/>
        <p:txBody>
          <a:bodyPr/>
          <a:lstStyle/>
          <a:p>
            <a:r>
              <a:rPr lang="nl-NL"/>
              <a:t>The Fun Company</a:t>
            </a:r>
          </a:p>
        </p:txBody>
      </p:sp>
      <p:sp>
        <p:nvSpPr>
          <p:cNvPr id="6" name="Tijdelijke aanduiding voor dianummer 5"/>
          <p:cNvSpPr>
            <a:spLocks noGrp="1"/>
          </p:cNvSpPr>
          <p:nvPr>
            <p:ph type="sldNum" sz="quarter" idx="12"/>
          </p:nvPr>
        </p:nvSpPr>
        <p:spPr/>
        <p:txBody>
          <a:bodyPr/>
          <a:lstStyle/>
          <a:p>
            <a:fld id="{4DEB6D94-5618-4CDF-A356-A5198AEEF05A}" type="slidenum">
              <a:rPr lang="nl-NL"/>
              <a:pPr/>
              <a:t>7</a:t>
            </a:fld>
            <a:endParaRPr lang="nl-NL"/>
          </a:p>
        </p:txBody>
      </p:sp>
      <p:sp>
        <p:nvSpPr>
          <p:cNvPr id="349196" name="Rectangle 12"/>
          <p:cNvSpPr>
            <a:spLocks noGrp="1" noChangeArrowheads="1"/>
          </p:cNvSpPr>
          <p:nvPr>
            <p:ph type="title"/>
          </p:nvPr>
        </p:nvSpPr>
        <p:spPr/>
        <p:txBody>
          <a:bodyPr/>
          <a:lstStyle/>
          <a:p>
            <a:r>
              <a:rPr lang="nl-NL"/>
              <a:t>Afsluiting</a:t>
            </a:r>
          </a:p>
        </p:txBody>
      </p:sp>
      <p:sp>
        <p:nvSpPr>
          <p:cNvPr id="349197" name="Rectangle 13"/>
          <p:cNvSpPr>
            <a:spLocks noGrp="1" noChangeArrowheads="1"/>
          </p:cNvSpPr>
          <p:nvPr>
            <p:ph type="body" idx="1"/>
          </p:nvPr>
        </p:nvSpPr>
        <p:spPr/>
        <p:txBody>
          <a:bodyPr/>
          <a:lstStyle/>
          <a:p>
            <a:r>
              <a:rPr lang="nl-NL"/>
              <a:t>Vraag of alles duidelijk is</a:t>
            </a:r>
          </a:p>
          <a:p>
            <a:r>
              <a:rPr lang="nl-NL"/>
              <a:t>Beschrijf de eerste stappen</a:t>
            </a:r>
          </a:p>
          <a:p>
            <a:r>
              <a:rPr lang="nl-NL"/>
              <a:t>Zorg voor betrokkenheid</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raaikolk">
  <a:themeElements>
    <a:clrScheme name="Draaikolk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Draaikolk">
      <a:majorFont>
        <a:latin typeface="Tahoma"/>
        <a:ea typeface=""/>
        <a:cs typeface=""/>
      </a:majorFont>
      <a:minorFont>
        <a:latin typeface="Tahom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raaikolk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Draaikolk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Draaikolk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Designs\Blauwe diagonaal.pot</Template>
  <TotalTime>817</TotalTime>
  <Words>948</Words>
  <Application>Microsoft PowerPoint</Application>
  <PresentationFormat>Diavoorstelling (4:3)</PresentationFormat>
  <Paragraphs>94</Paragraphs>
  <Slides>7</Slides>
  <Notes>7</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Times New Roman</vt:lpstr>
      <vt:lpstr>Tahoma</vt:lpstr>
      <vt:lpstr>Wingdings</vt:lpstr>
      <vt:lpstr>Draaikolk</vt:lpstr>
      <vt:lpstr>Vergadering Personeelsdienst</vt:lpstr>
      <vt:lpstr>Opening</vt:lpstr>
      <vt:lpstr>Hoofdonderwerp</vt:lpstr>
      <vt:lpstr>Doelstellingen en problemen</vt:lpstr>
      <vt:lpstr>Oplossingen en mogelijkheden</vt:lpstr>
      <vt:lpstr>Actieplan</vt:lpstr>
      <vt:lpstr>Afsluiting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
  <cp:lastModifiedBy>Erik Penen</cp:lastModifiedBy>
  <cp:revision>18</cp:revision>
  <cp:lastPrinted>1601-01-01T00:00:00Z</cp:lastPrinted>
  <dcterms:created xsi:type="dcterms:W3CDTF">1601-01-01T00:00:00Z</dcterms:created>
  <dcterms:modified xsi:type="dcterms:W3CDTF">2010-10-20T12:41:42Z</dcterms:modified>
</cp:coreProperties>
</file>