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90981" autoAdjust="0"/>
  </p:normalViewPr>
  <p:slideViewPr>
    <p:cSldViewPr>
      <p:cViewPr varScale="1">
        <p:scale>
          <a:sx n="101" d="100"/>
          <a:sy n="101" d="100"/>
        </p:scale>
        <p:origin x="-9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DE227-4EA1-4BAC-9F1C-DEE1293006D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C98AF-09C7-41DA-A3E1-20656F1EB93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AB22D-FE68-478A-B983-D8A2FB6A261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FEDEB-06EB-43CA-BA3E-034FDC999A1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4AC12-2DE9-46D5-8C93-1BC0626F451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BAA8F-1736-4EDB-8FA2-BEB56E4B73B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A08D1-E31B-47A6-B16E-AE1814EEBE2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A3444-7B2C-4CD5-B438-58F0DB9CD1E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4A1D9-8ADE-4C59-93EB-FE819FEB124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3C6BF5-577F-430A-9A15-87B0E6BA481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CF9AE-A828-476D-A712-DA210D1E997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7ED84F4E-D8DE-416B-AB13-D034B053170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7.wmf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Automatisering\powerpoint\Images\SHH800x600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D:\Automatisering\Webimages\SHH_Eigen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09800" y="1143000"/>
            <a:ext cx="2286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3810000" y="990600"/>
            <a:ext cx="900113" cy="900113"/>
          </a:xfrm>
          <a:prstGeom prst="irregularSeal1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nl-BE"/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3733800" y="990600"/>
            <a:ext cx="1008063" cy="1008063"/>
          </a:xfrm>
          <a:prstGeom prst="irregularSeal1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nl-BE"/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3657600" y="838200"/>
            <a:ext cx="1219200" cy="1143000"/>
          </a:xfrm>
          <a:prstGeom prst="irregularSeal1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nl-BE"/>
          </a:p>
        </p:txBody>
      </p:sp>
      <p:pic>
        <p:nvPicPr>
          <p:cNvPr id="2060" name="Picture 12" descr="D:\Automatisering\Webimages\SHH_Eigen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62600" y="3810000"/>
            <a:ext cx="2286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1" name="Picture 13" descr="C:\Automatisering\powerpoint\Images\SHH_foto_1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Picture 14" descr="C:\Automatisering\powerpoint\Images\SHH_foto_2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3" name="Picture 15" descr="C:\Automatisering\powerpoint\Images\SHH_foto_3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4" name="Picture 16" descr="C:\Automatisering\powerpoint\Images\SHH_foto_4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5" name="Picture 17" descr="C:\Program Files\Common Files\Microsoft Shared\Clipart\cagcat50\BS00580_.wm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6" name="WordArt 18"/>
          <p:cNvSpPr>
            <a:spLocks noChangeArrowheads="1" noChangeShapeType="1" noTextEdit="1"/>
          </p:cNvSpPr>
          <p:nvPr/>
        </p:nvSpPr>
        <p:spPr bwMode="auto">
          <a:xfrm>
            <a:off x="914400" y="1066800"/>
            <a:ext cx="78486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8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nl-BE" sz="60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 Black"/>
              </a:rPr>
              <a:t>Powerpoint</a:t>
            </a:r>
          </a:p>
          <a:p>
            <a:pPr algn="ctr"/>
            <a:r>
              <a:rPr lang="nl-BE" sz="6000" kern="1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 Black"/>
              </a:rPr>
              <a:t>2010</a:t>
            </a:r>
            <a:endParaRPr lang="nl-BE" sz="60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DCEBF5"/>
                  </a:gs>
                  <a:gs pos="8000">
                    <a:srgbClr val="83A7C3"/>
                  </a:gs>
                  <a:gs pos="13000">
                    <a:srgbClr val="768FB9"/>
                  </a:gs>
                  <a:gs pos="21001">
                    <a:srgbClr val="83A7C3"/>
                  </a:gs>
                  <a:gs pos="52000">
                    <a:srgbClr val="FFFFFF"/>
                  </a:gs>
                  <a:gs pos="56000">
                    <a:srgbClr val="9C6563"/>
                  </a:gs>
                  <a:gs pos="58000">
                    <a:srgbClr val="80302D"/>
                  </a:gs>
                  <a:gs pos="71001">
                    <a:srgbClr val="C0524E"/>
                  </a:gs>
                  <a:gs pos="94000">
                    <a:srgbClr val="EBDAD4"/>
                  </a:gs>
                  <a:gs pos="100000">
                    <a:srgbClr val="55261C"/>
                  </a:gs>
                </a:gsLst>
                <a:lin ang="5400000" scaled="1"/>
              </a:gra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"/>
                                            </p:cond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"/>
                                            </p:cond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90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95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500"/>
                            </p:stCondLst>
                            <p:childTnLst>
                              <p:par>
                                <p:cTn id="4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1000"/>
                            </p:stCondLst>
                            <p:childTnLst>
                              <p:par>
                                <p:cTn id="4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7" grpId="0" animBg="1"/>
      <p:bldP spid="2058" grpId="0" animBg="1"/>
      <p:bldP spid="2059" grpId="0" animBg="1"/>
      <p:bldP spid="206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4a6db73daba8db737b86963863ce56a648ef83"/>
</p:tagLst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2</Words>
  <Application>Microsoft Office PowerPoint</Application>
  <PresentationFormat>Diavoorstelling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Standaardontwerp</vt:lpstr>
      <vt:lpstr>PowerPoint-presentatie</vt:lpstr>
    </vt:vector>
  </TitlesOfParts>
  <Company>Sociale Hogeschool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Erik Penen</dc:creator>
  <cp:lastModifiedBy>Erik Penen</cp:lastModifiedBy>
  <cp:revision>22</cp:revision>
  <dcterms:created xsi:type="dcterms:W3CDTF">2001-11-08T21:47:40Z</dcterms:created>
  <dcterms:modified xsi:type="dcterms:W3CDTF">2012-03-12T10:06:38Z</dcterms:modified>
</cp:coreProperties>
</file>