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9" r:id="rId5"/>
  </p:sldIdLst>
  <p:sldSz cx="9144000" cy="6858000" type="screen4x3"/>
  <p:notesSz cx="6858000" cy="9144000"/>
  <p:custDataLst>
    <p:tags r:id="rId8"/>
  </p:custDataLst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5102"/>
    <a:srgbClr val="FF9D00"/>
    <a:srgbClr val="FF6702"/>
    <a:srgbClr val="FF3305"/>
    <a:srgbClr val="CF3E00"/>
    <a:srgbClr val="236F7A"/>
    <a:srgbClr val="EEB42D"/>
    <a:srgbClr val="570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4241" autoAdjust="0"/>
    <p:restoredTop sz="79212" autoAdjust="0"/>
  </p:normalViewPr>
  <p:slideViewPr>
    <p:cSldViewPr>
      <p:cViewPr varScale="1">
        <p:scale>
          <a:sx n="49" d="100"/>
          <a:sy n="49" d="100"/>
        </p:scale>
        <p:origin x="16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257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049E5E-F381-4902-BAE9-32127ED5603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9146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5566E1-129A-4CD1-94A5-CDD94EF2710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49114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1365A-3083-476A-B97C-1A77BDA8D5CA}" type="slidenum">
              <a:rPr lang="nl-NL"/>
              <a:pPr/>
              <a:t>1</a:t>
            </a:fld>
            <a:endParaRPr lang="nl-NL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130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566E1-129A-4CD1-94A5-CDD94EF2710B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499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566E1-129A-4CD1-94A5-CDD94EF2710B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865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467600" cy="1371600"/>
          </a:xfrm>
        </p:spPr>
        <p:txBody>
          <a:bodyPr/>
          <a:lstStyle>
            <a:lvl1pPr algn="r">
              <a:lnSpc>
                <a:spcPct val="80000"/>
              </a:lnSpc>
              <a:defRPr sz="5600"/>
            </a:lvl1pPr>
          </a:lstStyle>
          <a:p>
            <a:pPr lvl="0"/>
            <a:r>
              <a:rPr lang="nl-NL" noProof="0" smtClean="0"/>
              <a:t>Klik om de stijl te bewerken</a:t>
            </a:r>
            <a:endParaRPr lang="sk-SK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4038600"/>
            <a:ext cx="5410200" cy="10668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  <a:endParaRPr lang="sk-SK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1722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4908443-8A6E-4B1B-AA21-2AEC54E6159E}" type="slidenum">
              <a:rPr lang="sk-SK"/>
              <a:pPr/>
              <a:t>‹nr.›</a:t>
            </a:fld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10F19F-8C70-4090-BD35-18A0AF6149E9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90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304800"/>
            <a:ext cx="1885950" cy="57150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505450" cy="57150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270473-4E22-489D-8D9A-C03C8F136F22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240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73CBE-9336-4AE2-9135-C815F3F906C7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088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E2FD3-AFDF-4BD6-B561-039A0D8466CC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2281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6957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55C34-82A9-4F05-AFAF-E8AF6A160608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6658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FF848-2F1B-49D6-868C-33972BE01876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2153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EEB01-4161-4268-800F-04E8EF3A379A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737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0FB25-4F74-4C69-ABC6-981DCEDD11B8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216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C53CE-0A63-423B-B18F-2BD520F6F22B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056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185FC-E6D0-461D-9904-B60C8B560DFF}" type="slidenum">
              <a:rPr lang="sk-SK"/>
              <a:pPr/>
              <a:t>‹nr.›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1984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543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sk-SK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543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sk-SK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908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096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FC5C88B-5196-483F-B4E7-FDE714F699AE}" type="slidenum">
              <a:rPr lang="sk-SK"/>
              <a:pPr/>
              <a:t>‹nr.›</a:t>
            </a:fld>
            <a:endParaRPr lang="sk-SK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7706816" cy="1371600"/>
          </a:xfrm>
        </p:spPr>
        <p:txBody>
          <a:bodyPr/>
          <a:lstStyle/>
          <a:p>
            <a:r>
              <a:rPr lang="nl-NL" sz="4800" dirty="0"/>
              <a:t>Vergadering </a:t>
            </a:r>
            <a:r>
              <a:rPr lang="nl-NL" sz="4800" dirty="0" smtClean="0"/>
              <a:t>Personeels-verantwoordelijken</a:t>
            </a:r>
            <a:endParaRPr lang="nl-NL" sz="4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1 april 2015</a:t>
            </a:r>
            <a:br>
              <a:rPr lang="nl-NL" dirty="0"/>
            </a:br>
            <a:r>
              <a:rPr lang="nl-NL" dirty="0"/>
              <a:t>Fun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Verslag vorige </a:t>
            </a:r>
            <a:r>
              <a:rPr lang="nl-BE" dirty="0" smtClean="0"/>
              <a:t>vergadering</a:t>
            </a:r>
            <a:endParaRPr lang="nl-BE" dirty="0"/>
          </a:p>
          <a:p>
            <a:r>
              <a:rPr lang="nl-BE" dirty="0"/>
              <a:t>Voorstelling nieuwe </a:t>
            </a:r>
            <a:r>
              <a:rPr lang="nl-BE" dirty="0" smtClean="0"/>
              <a:t>leden</a:t>
            </a:r>
            <a:endParaRPr lang="nl-BE" dirty="0"/>
          </a:p>
          <a:p>
            <a:r>
              <a:rPr lang="nl-BE" dirty="0"/>
              <a:t>Problemen met </a:t>
            </a:r>
            <a:r>
              <a:rPr lang="nl-BE" dirty="0" smtClean="0"/>
              <a:t>internetgebruik</a:t>
            </a:r>
            <a:endParaRPr lang="nl-BE" dirty="0"/>
          </a:p>
          <a:p>
            <a:r>
              <a:rPr lang="nl-BE" dirty="0"/>
              <a:t>Aanwerving nieuwe </a:t>
            </a:r>
            <a:r>
              <a:rPr lang="nl-BE" dirty="0" smtClean="0"/>
              <a:t>medewerkers</a:t>
            </a:r>
            <a:endParaRPr lang="nl-BE" dirty="0"/>
          </a:p>
          <a:p>
            <a:r>
              <a:rPr lang="nl-BE" dirty="0"/>
              <a:t>Werkafspraken</a:t>
            </a:r>
          </a:p>
        </p:txBody>
      </p:sp>
    </p:spTree>
    <p:extLst>
      <p:ext uri="{BB962C8B-B14F-4D97-AF65-F5344CB8AC3E}">
        <p14:creationId xmlns:p14="http://schemas.microsoft.com/office/powerpoint/2010/main" val="420517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Verslag vorige vergadering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4294967295"/>
          </p:nvPr>
        </p:nvSpPr>
        <p:spPr>
          <a:xfrm>
            <a:off x="4533900" y="2456972"/>
            <a:ext cx="3959296" cy="3474720"/>
          </a:xfrm>
          <a:prstGeom prst="rect">
            <a:avLst/>
          </a:prstGeom>
        </p:spPr>
        <p:txBody>
          <a:bodyPr/>
          <a:lstStyle/>
          <a:p>
            <a:r>
              <a:rPr lang="nl-BE" sz="2800" dirty="0" smtClean="0"/>
              <a:t>Verslag werd vooraf bezorgd</a:t>
            </a:r>
          </a:p>
          <a:p>
            <a:r>
              <a:rPr lang="nl-BE" sz="2800" dirty="0" smtClean="0"/>
              <a:t>Op- of aanmerkingen kunnen nu gegeven worden</a:t>
            </a:r>
          </a:p>
          <a:p>
            <a:r>
              <a:rPr lang="nl-BE" sz="2800" dirty="0" smtClean="0"/>
              <a:t>Goedkeuring van het verslag</a:t>
            </a:r>
            <a:endParaRPr lang="nl-BE" sz="2800" dirty="0"/>
          </a:p>
        </p:txBody>
      </p:sp>
      <p:pic>
        <p:nvPicPr>
          <p:cNvPr id="1027" name="Picture 3" descr="C:\Documents and Settings\erpen\Local Settings\Temporary Internet Files\Content.IE5\OKHLY72A\MC900343355[1].wmf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370" y="1570501"/>
            <a:ext cx="1797710" cy="17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7584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/>
    </mc:Choice>
    <mc:Fallback>
      <p:transition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2E6C32E1-51F0-4B08-AA48-54239A6F9497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RESENTATION_TITLE" val="Inleidend_Voorbeeld_Vergadering Personeels-verantwoordelijken"/>
  <p:tag name="ISPRING_PLAYERS_CUSTOMIZATION" val="UEsDBBQAAgAIADmTX0N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wQUAAIACAAXeXlEuplK3ggEAAA6DgAAHQAAAHVuaXZlcnNhbC9jb21tb25fbWVzc2FnZXMubG5nrVfdbts2FL4v0HcgBBTbLpK2A1oUQ6KAthiZiyy5Em0n2QaBsU4cxTLpWbTT9qpPswfbk+xQ/qmdtrDU7MKwSfN85//j4cnZh2lBljAvc61OndfHrxwCaqSzXI1Pnb44P3rnkNJIlclCKzh1lHbImfv82Ukh1Xghx4C/nz8j5GQKZYnL0rWrL2uSZ6dOr5W2o26PhldpEPlR2uK+47b1dCbVRxLosf7517fvPrx+8/aXk5druTowSZcGwT4QqZDevKoBFIo4ClJEY0EaskvhuIMo8FnosWayUV8EPGSOy8NO1PeSqOfTQUOMXswGVn/M/cOS/ThmoUiTgHss5UkaRqKKS8AE8xz3dyBTDYZkQMZwBwWQLJfkBib5/QQU0VOb7gzmxOABKdUhfV5Mhzz0UxFFQZJifDY7jisAERGzNHo2g6ZIMU1Y7Lj+YvoDgmmV+mFeElkUUDZD6HC/E+BHWP1dOZ8ANoDJb00zmB4LHbd32O8uSxLqs7QVXWKyHDdkLGwiE104bnTRROKKJVgI9JBISAfcp4JHoa2jmCUi5u1NEU2kQiqYQEFgVS9jMFqrrKqnP38qiZ6pHBYP29Jqpi1h7/tYxpwGeyW7xt6Wa67srp6NYQxLXC91MdZoziFl2FFt5tlcve/z6/Sc8oB5KSbPi4apqNr9Si+InANR2tgi0g+QEaOJzJZSjQBNGMlFCeQjHsvyrDo2k2VJzB2Qvxf5JyINKYsczXux7kXkjssXx08zjYsAuWQo5wopuCHUHhN87ex0UaKnxsB0Zg55sROJ4//Fiqf61aNJ8l2n6uTliR490t/UnQRrncV482H/t3JdX4J1sT4clx1NZV7UF+PhOWrqzaEEZbB5ubptoHSAYdsTH2A4G8gPWSvhwgYIbsrcHOzWKsqrZH07wSO84wvAG2ub5Bu41di8BcglZgD38Sqosn78A8oaZXPDk5bIdkl3jeIho6BNY2lyIA9InWjqDOYTUwO332WbKK6Ici8aw7wg92D5cLZKTKXiDuZL29TIjVLJW/t3IaXBoO0S9tlTtK8c631L6SHYhNG43cEOqhQEIkkD2mJY0D7YYQRHEfye6GlpHUCKt/bWBV3NTh47pwi8jtG1tjPJv5//qYnxyKrriF30ubiIuolg4W+NQLDnLFOwLdgfoTY5Rqv86xCOoK19UVxwwVlSR3A9gG5EG42hVWrXgaRC0Hani9lPLEfdF3hONQHo0vgCm78ajrbDYROAKgTo/DpsTUS/TOHqTi+yEicGuYQmCN/hTmn0/KgOe1q3Be+l1POq5wk+TIp8NFldOxmRFYfZd0qB75S6YO0ODZFeHuFBlpuGgBWjbxoau3G13u3F5dcUv12V1Svv5OXOo+8/UEsDBBQAAgAIABd5eUTje4tJ5wQAAOAWAAAnAAAAdW5pdmVyc2FsL2ZsYXNoX3B1Ymxpc2hpbmdfc2V0dGluZ3MueG1s1VjdUuM2FL7PU2jc2ekVBFigLJOECeCAS+Kkidld+jOMEp84IrLkWjJZ9qpP0wfrk/QoDiEhAeTZYUsnFxnL5/t0zpH0nWNVjr7EnNxCqpgUVWd7c8shIAYyZCKqOpdBY+PAIUpTEVIuBVQdIR1yVCtVkqzPmRr1QGs0VQRphDpMdNUZaZ0clsuTyWSTqSQ1byXPNPKrzYGMy0kKCoSGtJxweod/+i4B5dRKJUIq+VBLhhkHwkJ0QTDjHeUNTtXIKedmfToYR6nMRHgiuUxJGvWrzg8HdfO7t8mpTlkMwgSnajhohvUhDUNm/KG8x74CGQGLRuj49tauQyYs1KOq835rx/CgfXmVZ8qeR0ENz4nEcISeTRCDpiHVNH/MZ0xhCCnmFVRNpxkg6dLYgqWGL3o+kA+Fd4LGbBDgG2JyVXVOg+uu23C7rn/iXl92m7mr1ojAC5quFabX9E7da78duL3r86DVLAwK3M9BAVBRz6zpO1235/qB270+9toFEfZOPWDcVt1rFsR8co97XlB0Jr/eKgrpnLd9O8xJu9Wp+1eFXDu/6rjdpudfXAftdjPwOg+o6b5f2OGV8vJhqeChklm6dCTu1aIzklo+OhkKNKoVp2kEgWwwPMNDyhU45CaB6JeMcqbvzLlGURsDJHWVwEB3zZmtOuYcOg90OSG6hpMtKMLeXBE+7C5FX86nX4hsvaMVlLyEirumjL6793v7c+939g+ed3+dmxWqNR2MUPj0vW4tjtxbDaVYkizzTPqSh/OAIO5D6NMYFvS8N2aigZbbDhniJuIYaj1llDuEaQx9MAerrK8009MK0li0JMiFlQpIq7eSisGIphifWhyfZd1o9qD2my+RlIH6I89FPvqUdQBjECCwEsokAWED6diZtWiKi5tihENtY3+WxTZmn5gilHNQNsbH7IbTyM7fWSasMnBfImW64YmhtMG4GzFl3CpC6CumwS4+aZczTm6A4IZ6KO6mO0hvcdfj4t9SQYfmNadUK00i0FIKfA4ZPbKZ4EpmJM4QaQ4bBw1Ej4D8mbGvpA9DmSIz0FtsmHAc109xFsJmIeKEKvVASnXOQd7l1dLzT93P74iWhIYYzKAguclCnOjX4KcYu5DabFk5gXCBAjMzoJkCcodmIQunZjZhWs39M5BYogwjOIIR8Ola4pRjdoPbnMjYtMYhpATXKqJUWHKOqUBlHwMnkMMXt8rvPyoiE8Egm8xnKujrjGXuJxNmVCYRRHBrdqrkkcSJbWi3tnfe7+7t/3Tw4XCz/M9ff288C5pV/A6nOOes5J8821taIx/1sS/gnugX7VCPusYXQE/2jta4om4+00daI9e0bC9gn2n2XkA+0/KtYBsyjY2ShCvLsv6LYdasrBb0Stk0Guv7jml79Bbbjl/b7sWlF1y0W73A9Q+tKj4YJULv8X8sY2VKER5zIydWuuH55+3L0167c1b/6NoAcB28wHN7NrYf213vzLWzbJ65qMxWUle38tN1fRu79kWhbmWx5lu1DTQVWLP/F6anWGaxw4imUU6wNmENSSAd6+9WKb5Ft58SiNeU/Mef19bAlY/s/0IHv+n7KxfRV9JBab4jcBO92sZ783XmNdP7ljKWP81vfJaueObXJsv3qOZNzASLMY+ms59fvtb2drcq5fWvSiVkW76VrpX+BVBLAwQUAAIACAAXeXlEHPPeIrgCAABPCgAAIQAAAHVuaXZlcnNhbC9mbGFzaF9za2luX3NldHRpbmdzLnhtbJVWbW/bIBD+vl8RZd/r7jWdRCO1aSZV6tZqrfod2xcbBYMFOF3+/QBDgcSOs5wqhbvn4Y57S5HcErb8MJuhglMunkEpwippNF43I+X1PO+U4uyi4EwBUxeMiwbT+fLjT/tBmUVOsfgOxLmcDS4guFnYzzkU5+PbwsgYoeBNi9n+gVf8IsfFthK8Y+VkaPW+BUEJ22rk5Y/Faj3qgBKp7hU0SUzrKyPnUVoBUoIJ6fvayCSL4hyo93RpP2dygqvTrz+g7YgkytJuPhkZo7W4gjTJVzdGxvFM355WZWHkNEHBX6WhXz4bGYVSvAeRXn731cgog7dd+z890gpemYSmnNNFfOdQjks9fiaqSyOTBPMg42iyCi499q13Ech9jecemXEVnD6ZvB4sBFP0nMJSiQ5Q5k+9Tdb87bFTej5gucFUakCsCqAnHfQT7qS/JtUF3B94I6yMQE4REK+cdg2s+ngjYKoP+NXq1q6KOL53XRSggJ1TRhEGZUD+1mk9QkbKgHympIRHRvdH8ENLz/ElvsWumKezr63AsD76fPmTtxpPD2ZwZeTaKTym4SUspQnnhTRgqoYyq+tDyo5iQgzvSIUV4eyXweV7+xiJsgOD67ThvkKKKApD7WZj1Es6rpc9T3dj/5sQ3tafZ0qv8Os5VgoXdaN/k+R85nh6RvQ182yYYZakhoO4Zxt+JqfBYgvihXN6rhfGFcRY++wxMO8HawyOsigFKBvOMXKXDCWfdU0OYq1rRsA3TarrcTWpaqr/1CuBNyhTwoixZ6paX8cw0S3oChxpXAcAFkXtW7Y/9Jamo4pQ2IEf/EhhXzz2NCR1i4512416gI2K+81pDhoymqHQj25NhEaJ70kNA4RXHdYwo7dM97zCubQPS6beL+AQcrKS/SYzrRcvMXt2nZRcrO3HCdRK84/kP1BLAwQUAAIACAAXeXlEtO7g6rwEAADxFQAAJgAAAHVuaXZlcnNhbC9odG1sX3B1Ymxpc2hpbmdfc2V0dGluZ3MueG1s1VhtU+M2EP7Or9C4c9NPJMBxlGOSMIEY8JG3Jubu6MtklHjjiMiSa8nkcp/6a/rD+ku6ikNICAR5enDt5EPG631Wu6vVs2uVjr9EnNxCopgUZWe3sOMQEAMZMBGWnSv/bPvQIUpTEVAuBZQdIR1yXNkqxWmfMzXqgtaoqgiaEeoo1mVnpHV8VCxOJpMCU3Fi3kqearSvCgMZFeMEFAgNSTHmdIp/ehqDcipbW4SUMlFDBikHwgJ0QTDjHeUXOuJOMdPq08E4TGQqglPJZUKSsF92fjismt+dTmapxiIQJjZVQaER6yMaBMy4Q3mXfQUyAhaO0O/dnX2HTFigR2Xn7c6esYP6xXU7M+tZENTYOZUYjdDzBSLQNKCaZo/ZigkMIcG0gqroJAU0uiJb0tTwRS8EmSiYChqxgY9viElV2an5vY575nbc5qnbu+rUM1etEb7n110rTLfu1dxes+W73d6F36jnBvnuZz8HKK9n1ubbHbfrNn230zvxWjkR9k7dY9xG1avnxHxyT7qen3elZrWRF9K+aDXtMKetRrvavM7l2sV12+3UveZlz2+16r7XvkfN6n6pwkvF1cNSwkMl02TlSNyRRXsktXxwMhRoJCtOkxB8ecbwDA8pV+CQmxjCn1PKmZ6ac42cNgaIqyqGge6YM1t2zDl07s1lBtE1XGyJEd4tGOH9/kr0xWz5pcged7SEjBdTMa3L8NW9f3ew8H7v4HCz+4+5WaJa08EIiU/f8day5E5rKMUKZZln0pc8WAQ0xCrhGEs1YZQ7hGmMbbB4q00G9BnjWD8Gu1sYCr0W3GBEE/RYLcvneTQsPKj82pQaaR3U71l0mfQpbR/GIEBga5NxDMIG0rZTa9AEtytRmg21jf55GtmofWKKUM5B2SifsBtOQzt/55mwysBd05PJtieG0gbjbkeUcasIoa+YBrv4pF3OOLkBEgC5b9em3ye3WMe4+bdU0KF5zSnVShMsQykFPgeMHtsscC1TEqWINMeHgwaiR0D+SNlX0oehTNAy0FucgFCO+6c4C6CQy3BMlbo3SnVmg7zJ+p/XrLmf3xAtCQ0wmEFO4yYLUaxfwj7F2IXUpmTlBIIlE5iZAU0VkCmqBSyYqdmEabX2ByCRRGJFcAgj4LO9xCXH7AbLnMjIzLoBJAT3KqRUWNocU4FcPQZOIIMvl8pvPyoiY8EgnSxWyunr3MrCTyaMVMYhhHBrKlXyUOLCNmZ3dvfe7r87+Onw/VGh+Peff21vBM17eJtTXHPexE83TovWyAeT6TO4JyZAO9SDOfAZ0JPToDUur5sbJkNr5CND2DPYDePbM8gNQ9wa9kwmkWGSYG1bHv8GmI8f6w29VDTt//FJYjbwvM4g8UvLvbzy/MtWo+u7zSOrHg6GW5BZ8H8sI2WaCx5cQxBWTOA1L1pXtW6rfV796NoAMLOe77ldG92PrY537tpp1s9d5For8qpa+em6TRu91mWu+WO5i1sNAjQR2IX/F6o1bJw4M4SzKCfYbbArxJCM9atx/79h4qeO/EuS+MNPYGvg2ofw92C2zd9IGe99K2aTZtbHsnixUvr+veCbJuy/lIPsaXFzsnJVsrh+WL2P3EL56jVtZesfUEsDBBQAAgAIABd5eUQJFOPvnwEAACsGAAAfAAAAdW5pdmVyc2FsL2h0bWxfc2tpbl9zZXR0aW5ncy5qc42UTW/CMAyG7/yKKrtOiH3CdkODSUgcJo3btEMoplSkcZSEDob476vDV9Omg/jSvH36OnblbFtRsVjMotdo657d/sPfOw1Is3oFt74uGvSMdGZEOoNJmoFIJbAKkh8/Pcm7MxEyZtKZTjefZGtKfgzpzZwLU8ZVwEIHNBPQ8oD2E9DWocS/XmWHqvYVldo8XVmLsh2jtCBtW6LOuGPYzbtb5QIrMOagL6BzHoNn2nWriTw7PnUpylyMmeJyM8YE21MeLxONKzlryr/YKNDFD1/ugc5L923o2YnU2JGFrJp42KNoJpUGY+CQ93lIEYQFn4Io+Xbc+gf1jOsFVeg8Nak90v07ijKteAK1LvX6FD4mC69aN7sUdc7C2u6Jh3sKjxB8A7pmNXik8EBUK3XFD1QaE+pIDa33/IQK5LNUJofUHYogR4cl26bunQt1xx8wb4SwMkKLwERmTRfHFVNvT9PspTWVtOPQ0Isr82JAUyHDPHiL2OotQvuviHFrebzIisuhuBip4WCKZ9AjOUcSMq6XoCeIoqjmu3ruC7lbuz9QSwMEFAACAAgAGW+1RBra6juqAAAAHwEAABoAAAB1bml2ZXJzYWwvaTE4bl9wcmVzZXRzLnhtbJ2PMQ/CIBCFd34FuV2wW9MA3UzcHHQ2FVFJ6NFw1PrzhdQYZ4dL7l3e915O9a8x8KdL5CNqaMQWuEMbrx7vGk7H3aYFTnnA6xAiOg0YgfeGKd+0eEiOXCZeIpA0PHKeOimXZRGeplQSKIY5l2ASNo6yzBhRVlJOKwor2/m/6M8NDGOcq8vsQ96jKXtRq4VTshoqc3YoPN4iyGpQ8uuuys6US0URSv48ZtgbUEsDBBQAAgAIABlvtURHqfQpggAAAI0AAAAcAAAAdW5pdmVyc2FsL2xvY2FsX3NldHRpbmdzLnhtbA2NPQvCMBBA9/6K4/b6sTk07dIKDqag1cGlHM1VApekJEH035vtDe/xmu7rBD4ckw1e4XF3QGC/BGP9W+FjOtcnhJTJG5LgWaEPCF1bNRIWkjvnXMQEm9CP48SuQGZNrpgTkcyaDUcpeZq3yIkzvEbdDzd4XvphhBquZbVaNrhvqz9QSwMEFAACAAgAFGVM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GW+1RNSugdNoCAAAZTgAACkAAAB1bml2ZXJzYWwvc2tpbl9jdXN0b21pemF0aW9uX3NldHRpbmdzLnhtbO1b3XLiyhG+z1NMkTqV5OKYH/HnFEtKSANWDBIHyfbuplLUAGPQIjREGvD6FBd5mjxYniQ9+jESxljyntwkQuXaUk/31z3dPT0z6tqOv7ZdZedztrF/Jdxmrkk5t92l3/0dQp05c5g39qhPuV8+Uh5sd8GeNPeRCRpQfU7cBfEWihj1uxXUD36o3ZLbahve6r16DbXquIbbSMUNBcauJfVaUmBMrVWVTvkEIsT16Jy6/Dxqp5wafS2guT71uOYu6PeulOZODqVnMPDIwgY+v9usi+cQaz2odfGgerXRauBDTZYkqYmUhlpVK4dW67olVxGu1BsV6dBr16SahKqNRvW6eai2ag0J3vrXTUCp4+smqrfq9Zp6qOEaSCNZ7qk15dCSrqtVGbTh9rVy6Pd7rUoFVatVqa4eGk2p36sg4JYAQ5bawoGSKvWk5kHuydW2hPpKv9evH7CKm0oDtWu4Wakc6r2eVKkcnXucXdJdR2rm6cTufAfwbAjOjorcKp9Jrs5853nAbNHN1iGcohnxqU429FPJIsSZ6nRBPQdm50+3QZ6ir4au4gm611RslKKkDRI8hohtTVNDIpBdAO+ex+6Ug8GYMzA3uV6SdGQvPpVmO86ZezVnLoc5XLnM2xCn1P19mFLRhLNIsj318sg9kjk9qmsFv6xikS5Ic3guCc3ZZkvc5yFbsqsZma+XHtu5i0xmrp634FrbXQN35bql4IuKHNvnGqeblH24LZ7sYiKEPhXmNbF4Mkk6ZEadWGMl+OWQO6p83yMnonvbt3kgKlfFc0l0S5Y0HYC2LJ7LMi5oSUetJZ73hTj9zoFdElWhdpHdIc/USysJq+hFKbbdbfPm09ZjS+HstNz7gX6RcxgUJXcpLKyIJ5OQmKBQmClKkduC+asnjNHraS3pbEALBDdZXCJSADnuTRVjNJb1L9OhMTCmPW1Q6irhqkRiWf6x1mx/rzaaf+qUI7mMSOZIHg7TWCgAa1SyYenWxBhOARAPpzr+bJW698ZwgKE05xY37qyhpuNSV9NvjDvVNMYD+T4/zHiC74UVE22QSfhuMsG6NTWHsJFMNXOqG1bgoyG2sFrq/pWiDYPtZkHRkq6oQ9HCJmhG1/a3NXUR2yAoGrB/INizloS4GVSqE/lB0wdTyzCG5hR8FVNKXYsCKMDCjrXd0g+ATWQTT0rdwW7zMdlpkA8Pto+I41A/N8iNNrgZwp8lrBgRb02p53P7kedGGmO91B1n8sEIm6Y8wNOe8RnCV+rqGOs5xYzbUte4zSn0BZuQIHIGKV2+1waypRm6SLEJNq2JpsT5tSYuou6aOoiGqbSknDE4LolU+4OP2Na16e7pJely6zPxL3eQ45o8TOVziP6SyrYriGy7pEu6h/c9c5YM7MmgDtacglURu1/utK/TvqwNsTqFYKrGw9QKysIXtkPEo8hlXKQWe6ILxBkiiz1x53Dco3Oy8yl6BraFvQjYtsT3EV9R9I+d/SsiHPmODRb+FC1VqDGff7r6Yes0awg154F4LpTk/GipcvF6yhs4fILpsOFv+XtzSfjj6rcy5DeY3Vg2zTenliVGPz6vExM+MCkT8h9PYOeE8tCzWS4hPIKMKXXxzxtiO7kkNb0P+oKLNZzvPSRuO7kAwttNAuEevJsP4gH3TM0S/qIzcdbMIBz4PYzg+aiLG4FDYcd7ifyMPjJY3Q4le4gJ0GEHCVLh6mP68oY4Lqmi4iVLdASkQuEBy5aE2xQ9QZUFg+FmsubZoO9GOPZoWFRTbnmwHfSNiuK5DeMUaFlRby8WPhRS4pJHMewQwsF7yfL+lx80IJze+JzeDMgmlifKDSyxQMfQMqdDuYch1wdUnG3gZAP/rtnGF9OAXUFYnQM3PJCpuC8DduSsr0wccf79z39lhzmx7auBb+8069YYmRbW/5wXBxalqCn4Be9vOuM2eM7/ewYoS+6lpeFFszRsZpSNDrmxdN6jbhDvyK+yZcnKzQhSwhQ17ZsDfG5OjJE8uYUaEZy4Xk6fOTECd4AjIi/mlD6e+t0V2y18OH+QPc0J8kbFJZx5P2esucIFljaeyqoaXI3gUuTY83W4dy0QQdFXEOTAHSkHnnIj61CLTiDpwub5MYPdIF76sGjD9+SS3Z/dHl4Ixxsn3GjZjqcusC73mDMWV//X37qAQXypmDm0y70dhCd+S3L4K/Zk7Lhju7T7SBwf2JKkU9Yx2DAWh74IMk075Z7QJ9tdJFgjwinfPXN2G6qEs0mwp+mnUorSC76MJe1+ob0y3KP7aChh+ZF4yq/T7/wVf4J4ym+KfdNwnedXQqcjScn4a0WPeEl6lsgBD3UJEGP/xm9pHmHBUHy18hMmRYQ054YtaDfY/i17Q0X0IQUFLWlw+Q2LO/FOzdyRkJk9B9P2xVfZ1MAxecuXs7cDlcmhb6d2MA9YgsnoB+/58j/8uHrqi5CK+POWfirBxkzmq434Kl5CEcankoAMP2G/JbeND4CimuWS3Ig7uGcx5uTTCBcwmpQIXHNZhIUL/bJQp/zKTZ3ypfh0Iti3w+fuNjPqYcgA2H6i+KRpSe6VvVw58MfvbQqX0LTYG4NJeb4CaBduArFMgpBKKkq8+SpeKeFLcnyzc7jtwE07rlIJQsI1l2ff8WFlXE5smQ/pI0+mdkTJvQKiMndMxCR3euBNseD+ki6byYF8C46TmR9M/kyhinedo6oz+1BcoEWuJ2sz4ydBL59RBbxvOb9TTu6vUJ7OtKA+0JdK9byKJlXRpCqaVEWTqmhSFU2qoklVNKmKJlXRpCqaVEWTqmhSFU2qoklVNKmKJlXRpCqaVEWTqmhSFU2qoklVNKn+h5pUiYX93+tRnZP7P2tSndJAFPDe/J+E/wFQSwMEFAACAAgAGW+1RKNFwSVQTAAAa5MAABcAAAB1bml2ZXJzYWwvdW5pdmVyc2FsLnBuZ+y9ezyU2/s/XE5FqbaoJKSICJWQM0kq5ZBTztpCjEEJjTFEyt62Y2QSZhxyPkwZMxgGae+kweQ4mcFoOwymMTKZwTg8o+9n751d8/k933+e53m9Hn+kF/d9r3Wt93Ve61pr/WppbiosdFBoy5Ytwpcunr+2ZQtf3JYtPLTtApy/mJ5MUub8tzXomum5LZWdh6Y4v/B5G1012rLlZdKO5Rv8nN8FAy86BG3Zsuv1+r+trQHFN7dsSd1y6byRzT1X2pAb3o8A2T/bUNh4v/H+5cZzpUd+F9YO3V5nv6cuQSHG5qpcsZmYzR8Fl49E8R63uq1YEHfwRW+39kUrIbs0kRepvx3zPRhv/Ovo729uTLKMDEJBYHx5hnokQQ1uqq1N0QX3w/SaVjKw3hACEaz/wiciYi4V7jccwaZ1OAVg52cppgZLKQa+zVt4d57c+EP3CO8Ttizv5X29q+E5q6kPo2VeHfjupZOBbgKPBfvwxpZfOnXo23+Vsjo9KQxxC7jFJq163d8qcMD97x9n+w2rcpfDR9ZWyWtKsiIip77vM9T/sHjXNuc7x4J1NYJ7YTLffr7+Y0IzOX6S12D1c5Lco1DYgTA1/JoXejfNeON7UR7CskeXml8qdUmd/3cLB9xHbh/YI5p9Q8Oq0WsmaXUyqb1X2xgoPRoVC229fRISr4E9piH+z+u1BrzReWox4tqrLNYF7YmRth2qrQtd6dIbBlYQlcpnIr220Ko5TwmCswdf+z2jQ+hgemdx2xqD7XdPGd/UM5FJXp7IzwQF/Zq4Jr32WTogPZL4DC7S5keNK4G6RYBU7cmrzBpyxSjKlVKHHdMjNJpC6QQXhA6qfRRhK4GnxrRugMu5v/lSdB58qQROXG5RXW4xjp1rS5XPhC9mwEEL1jKW2qXS7A+tUtqZi/Xn8qvB8dBb2fWjcO1VRuQqXtNt+c/90ucSl1cy8OETH0PZArLQe/mQpR74sNL2K9dTW2G+mddST/c7UeirM3R9XQ1gWJIeYS4I7PMgr0GVIQV8MOSCUKLjGyzw88QKVtW28Hm7gG8RmRQ/62DZK6CfMTDXY7DSM5SxPTrvdo7gw3TkSxGR7NOBUx+nlN1Ib1AaIEmQXwCErWIgq3D5lzm3NWqk3kAQvT6BNtopKYrC28p0NZKOKxyMTJpx8kiy9vi2j1o5Xm/BuDmeSKZ3ZAijxAIyncvrqpYwR0fnEwVMBLW6jzXh4LqVXq2y95bq4Oy6UOj4bQfYvNzNtyd+9YXeLyWOg5DlLvRGtauJA5egkwuIhyeBI9fUEiIYmpEMmZhLwoz65frVm8euYTtPlLVO0NvnSjxLHEiV05kagoW+GtY6+SVA6yg79jIo8dkfPZU6+MWmVcJa2PWAlcYhGIqAGrQHWlYDJEiUCmDbznwUISw+1pVkdq8E+GGf6Dj2Gj33mcxTDVyOgto2RkRckccwmARTxWdQ3BrJLnZTvw+ApR06t3/D8KJTgVU5xS2ZmC8nIu0p/vAchaSAB7/dFaUOK9Q5VwgnztGF4qYf1/BYJVXcV8zudAyILuO7RHnDEbfIlnhE+LjS7uz5JWuo1fi8rUKqpTwOqSpSKxtTcrKwpfBE2cnjuNOvC70WnkOic0od0vvCprV8L5ij5XHTL4FPnwBvEVIPl8I8tPKLVQrKXviKL9scRtFW7QBJZHSCYLWvHqhiYDXML4Lc/8nZX+Wjp71lGiGDZYJ1Y4Q+rAVaprEch6HztV2s4UoK4EHencwXNecoQTReql6HoIlkX8o3irsonHVCodTcoyU7Rh1oiLSwtHna7WBBqabFFOZ/6FS4mGxpZKVdO3W+8OrQGR189nw1PnPeftvCYKBq1+cAb2xv097fqz9eliDK/t42p3H98sXHgcc/Wg0xbmkFHcVZ09Eu/ZnzyqqfS+fL+U3m63UL+1HKCu/oSu99jSswn++yMb5eZhXIc1XPtPpJbzQUHOt3KqvjAHpFGWb3BsREx1dSc2qGjRd16IiYc+u/XqfXORImwQEEhq1lr+u7Z6O/SvjiI6u0KOC3mMVvDc5dAfN9osoBl4cenWHzmQge7f58RcEmu3v6kEpAoZPkwLQNGpnhi+5ytLRJMtDMMbu7DGatOQjIBvs4tCQz8b+pNi7sieawClepuP0dnfHBWQDtB12qHNpRjCVY1icIRviuBDMmXYy67kj3YfpdCXPdqPH4vPHxRzQNlQd54ycKzAYnl0RcQ/hNQPBxrD09e0ln61V+E8EEIk47CUSnhTWicor9GyAzrIp5+Mzveem+bf9YmuYGgc59onILJfeL9ov2XYEzJeqJDnw0zWLbe12dCr6qDri5u/7ITk6H4F1xvhes2F5XE0T29J2An8DRq6Snr1XH6IgdsyVVl4ClaEI3iDkK1LcYX0nap/zxAm/BUmLG1fkPQHyd7pYEAZOBxvGaN54XuuqaLs0Qjaw6Zn2oTyHXkGwi6/a5gTDn6PyUdQnaK9oBPv3ZqLnRY4NJX7c3rqu2LJ537TmGU/wmU8mFasRhpWPZ72NM+vTVDnYfv7q9d7gdg63z10NrI6Pz8FhSCYK9x3YyZbZgptWataMUzOj1YDzFBFi4dKc3Kb2d6lAozbiknlksLDZHx/xeDkMwI4c4GmCAW6txuYwOOXxQOC4dgVoluwqEJvKSUQ/yevXoTaW3IYAbWDJRHCIIBBSSv4qHYJxU66/jh+h7qTcffCPsuANnL1lWN9wsaHQo8Xr4nNcx14JdYUYTLqU2XphP8BbMVLwl9AhzKZh406FDwTHiqGOEW5Qxu4HfFwR/EmRYf77VAFGx4lU1Tr349mWWoI1mnrlhj6trOjr46DQmvizbpCfCyUHFuIziAk4MeWTFrwEari4JOF1G6dwJI9oHH52JOU3z9B2AtU+XvPCiaYVimcMahReAkjXY/qCzJcGuLWZ69sOmAPKyPTRiYsWeJXU5sxcBwfd6woPzp5iktl0gOhDcqOsNdn67Rq1qDZrhpTa2C5pm92V8M0aSZuDjnMlkSSyNWhdakY9NuiIFzVGQ7DWGsR4nYW+2rj1G4IKyKcIdOND0uzLM6Q3RQKxE7S3LNDO7O1PviPGPXHRUcy1V5MsyiV5vXs9NDNRUM4KXd8feM2PTu0ktO1ShGpTFpx7fhgFAARUpUU+N97mHqW96xUSVmzKm389nsz9rrw4Hxh4YfQg1brh3QnVDMGPOu184rnPxnL/PEOet6th7Yz9+KzqvCUPp0trhNzSN+y6KQXICDME4Ps/vYqXm5gdbjX7avkvg+yf3c26l+7ihe0RNvotYamO2qsXJPrrm8X0s0xyfZyZ7G2b854+IOJl/8WcF9X8FYes/Vtfi8xAQGkAisvf7hwfcDS1lFfaKnv4+OtstwGdy+OyBk98/iT5iPX2lxOMHXRHvi5uIGJec+j5wdL+Q8rulb/v3cedTK9njT9J+0P8OXhU9RuFsofv3/TiHeflmTD38Aa5meNmCx9d+AF2B9+Nrl45/T9cLr2a9uOdF3dY/+Ob7B08HmpUQDVWglXmCZkDD5zdvkoSK7wuNXU/2OJconN+qsc651/cudPlQXn8bPLdKLCwRmhpB1IqaL/G2hvw2IxCxty9lWn9J8ajIuWh5hs+bL1OjNfKApbH6zb/7UuCNXIRGloDLeRRzeJyUkj1+f6tlzGHWwWi16KsS0r7fhqTZW1c8xCy3ik3auo89VVIQ4QjktyNxP8eL2/WntYUeaoBZRMiodua3cYcJHZpz3S969V6g9IAPMctf9IJy3+N/vrDjCD1Im4m24Td32GqUMts6uWsDbrP6vKToPOuQixVmnMYShWzuVQ8SUw4PFnibn9W/u0ELYjiCFHR3BFgg5JzHE50nuPvPo8dhGoVGat++pMHpz+xuk16sULsVp7+ct7/s/ra/wbqtRl2HJO85lfBAi+/nTHZabL/wJF7x1AadmhQZCsDn8gTZrMv06bDfN+Ya7okzZRU2W8VqvfgvCIgNti91WqgcvVV9KuyPb8iYF3ZGMqbqODyaKG5++9JxvSGRP75taO/Bp/mZvkqcNyo5wHTFbGOlZBd2zJsGfOJlf+OjiAKVA4tfBjmsC7JxHzvreSElsG3yp2+HdOWWe6J/6X8o4jPZKzVoGvJM4wJiQ/byLNsCX8GjeNKU/0KnmJeoIDRe6tRGbCcmC4mXxSyjAHaGlmc+voLcLPLx+PLLt5L8LSHON/5vE5K0ScgmIf8iRNeev/FLgSpQf6kryR+mC6oCTZcUSa2OkVWxX7rrYN1h8uUc19bygP3WvOfNv1r44I1qM7UbqSevzEzUUWCk8NkH0uGah0qTi1d0ZB5Li138i/xHI/HuPW9ixb8hz9zbUHNBX5HzxbJ76gglwxs2IL5LmTc/5nKEDTeLh2lOqudBNC5NTwx4w2mdUo6ZVmlkvbVlRlK9oeuQq9ie/2L7wPMierdKhXo/5RbBI5ZyBowBN6xm7Mc4CCcG/BDhu1HSFvyuEYvjsQPGJK9tCav6yMfLg6Hf8Ay7gWeN9U2MpqV2qbCPD/cPMyo886Peo0ME4eufcGPiTD1bh16GJxAoAJqFpFBFhSo5cYLSqHRY4dnsiH5VD8eSbbB4rKGVbGofReLtnaCpQc1Jka1W7EOLb84YsJyiUoIeipu0yOWbfmvRT+ZGsWlLnYx3e7udfZnv0VsU8W4Gdd5WPGWDe49/fAJvdfvb3CV0Hf3WK95bdhnUcrvB85QCA/svAGj4U6PF53IH9/vUrYa/dmx5znex7oSKzGN4qzXXnlt7nmSvPcmaA9BMo/Ni9Oq9VOX4SuEQ77Pjp+u8YaAJGcN3GP6LQdpifzHtgN7P3wZ/WvUVSYCyoOP2jQ4nNBOkBO8l+qRS2oO8JYhmuP7+jPdFEacBkx8oV++nOVgv9mtAXw6hp7jRQpqB6Q9XlCFQ+BMwDx5oF1rQJ2QoJ4wkjCSJG1EwJSFo5Y9P2IeHEiO54FGbXTkJ8bsUnR5zOH8r/hRN5JNs+ABFoDdjHMl0HmAutfnleKAp79EzD+5iWW/f1rXEH/n4eGMTT983z2NgLEa7oJdIQxZAwFw1sG0l5k7JBxmDgQnU/MQ1VPujd3h06xc0pRdHYh+WXNLeXdKmZ2DHRb9n6hjgGQLs/c/kTH34Ud1LZ21zO98ChtA0mhyAgLnrb48VOYRiOR8E0YgNNTxHKUJqcTFmG+0MR6W0fy+qMPQaGJurBLRLlUpYw6cz/xDZXsF/WjB22pvkYS4ZLolpDJno8WHNQiqvciMFSQIv2WeLn6gTZORGvTku5eYGiGz/lAsUG2Be9QuG5+tS1BsrgHCM54Un8B6u9mjkzNBbtquZ16yz9ok2xrhXN3vw6dJTLJL2hgSaWarr76gD37BSyWYEPRPaHndMtzbp0xngv3TKB5PCwqabuXqlz3oQCER4mMXNwl7Hw6kEZwPBd2G5Herp3o+g/ycSXHBy5x4bN/avHgL/7LSnP+L19enkLUpqCSLvncMe9Tnu6esM0zZ1mfHJXo98Zo7qXJXYKHCBFtlDQQ39QQImdc+pNpqF+hMoiqsBwOgKOoBgMeOWRsN3YBkfzCKNiXLerpLWZHFiYpZSu4KIivhGDRAUbn9/CTsOHAzx6Z8ssBO0TlxxZFsTlKLwaILaHV5a7wlkishhT2ZXncpQ/cNkWi/7T0fqXi7qBAjWle5hSIEzbCEVEJ40p5U2bEp/S551BPJ6dHY53QaKGPJV9h6s5KZC4joVNeiODHG10w8UkD53QL1vy7PMCIfV7ve7engZZjPkydN2UIRcOZE1h2J6kSiDjWCHGi6OY9DMlJWFULvxptHIiifeLLxiRcuVjs6wJjwVfEK58hat/JyR4F0kdvJOJScFqr25UdiOnQkkzoytVCq/+r3yhQLyBjFAMPPlNcFafxrpD/TDu4LJy1mVPNw4g6kcgyCOI536z6W1H7789POBCPRQrY5aQuU8kuZECR8d8OGuvT71qSws2glzhuoM/pmkF10p1u5X/6VdE5Ztx81DZqF1QGQAicM/JF6ffUsoNUDOKVPriRm18jOyYoLwIb11OYubZibVBYGnCCG/Qb2yMQKLj9BA1s+YN3IhANYjzERBYFElq6Lcgos++hccXbqOHu1X6eDIqRr4lvKJd375ZmvlLjMUCbx5035u/sicXNBAV/evL5n3EFKdowFJ/oOQNmwTMMRaxZQRROSudfWp/emzP5OuViBu+/TXMd8qD9aCSZowFw+vnrrpcCWqpJY9Jyl0/lcAv/dg7ZPESQ9i4mBDGPBNh8ezqSoa6Y0KaHQGiKzh8GKKfJUbH5dUCtT9M6fmnvpXNdDUjx2u78WjXygiMctZaK6mrohm7uhkO9KWKl+GjLsTCW+dRdL0TQTjVNTzWzm0mj/mwkTnyjKQGz6NPVbuEpEesDNzUZ7l8I7D1KQ8MwETAPkk66n/wQgzc26g+peoLT1Fy0W9c7RMI3fcs6YO7laQIaAJvaur19Ti+tHjj1kXw664ghEmXLgZJnke16r0Qvl6GzbYawE032evWbeVVTlgjHsxcY114x26gt8E2RvyaIXsP8pNdv0k+zPQoSRI+J21PI7qJ+QE+QwQPV2wA+cFfxUZcf7Tm9RRraqeOSWC+JwOM+YmVpyRHKjxTM90lO8lsrqrUA7n68aoj6G9QPYbpJn/a48vGJp6AhdTNmjtzTqIUIf6D01frdhbeijMx4HteGd0crB+8qCBYGH/dFgCsC6WIsrFfIEnx1wZ6jOYkmAVBuaLBUztY+fbAk9Br9PGikhQpV6QvEzfaYW5BG9KzxluVqOxskDdnr//XELMobr97wsi7vgMoB3OYsG7PUFEL8maOWTIAyD5Xkgj9iiX8ItCdXQMsj2sdq+/5WkQuVcbGXGa7U2CPA7bauUl6UlCnGL4QGF+SQG69Z/YAG4Opmqogx2O5pMgNf682kvutoWmAzP/6N0RW5VdF9BV0Ij1O/87mtNCgbjFUQQ1ncRN5ZRDzaV70MD6T1QbqJmcbhsGzX8Ne1+BQ3+FhLU0Bh7UNkyk1o0HUt8T7gGSpLnpH2rXlMcQLOYAqeVZl1n9HR+Hc6ldZrgwzULXSgMZGy9FzzdWMM2PvZNoaSQ8SCs7QFenMDq2hlvI9ro+3jHezp2kmSCpnSqfhN+ZM3wiF4hTY9wiyAXEVjbxPC/XlDHvh3QGmDjVl6ug5oMaheK5yEsWAuDTgRPyq7/pC08+qvY4sa66PNRjutxA7eEFVRfSvstyvVrB96s1Hii+yoAzbLllQZ0EVPWEJz8a4mR/Lh3Fpo59bnV2tNMsHNaoL+pvAhb2TMYXQIjKvM8hdNUxCXwlo/EgN6zMaxgR8GCOkdub1WvRiKU+NcN1h8ADtuDkfq5rPwH9raBDnSffszgN+BZ9M3PuYPrWbnRAEIkyP4zAjLrVcTEuh8gPqx8ZK76glQ2xMh4iqafqDikhk8xvB+SUHyVlvDj2yq4lw9rtccgnqguaHHqhW4b9zmMNwz2cew1FNE/WpCm/TonRxHLCubm+8SpEyL5rPM+tsekeD/KtG82pYZHcEk/DooU5sQ/M+Rn2IznO126rYkAplZ9w4260E88hbviXSQBVUv0bQFMs5RA3lGLNZyqwb5yJwZMFzhl1HIen80eBJ7Tc1OVNOu7PqhVKbbzyxzQ4g2va2knCVjOBYh9C7boaNQthL7uLajNCeGqcRSiUBrEDXHo9G8DqJobaciQvsy+hhK6+pc3Tjz14RUcmJfO624TeMS4KDZ3yCksHihUjivA785edZl8OXR7ifHRtdRCQHJIQ2sPNmqprZ8Os+W3cK7l6ROchW6cyHsXABK7y7ZzfM6W1PilVyi14aO9zQaE4CTyhuHmTkP+HCQFNUcLXHa1q0/Lca/gyWypizjFy9oG083xB42zLDnvyI/QW8spMKLlGb9FloLiJUQ+J8KfN05Ad+Uk/cbGOXYmjJ2j/M80SNl3CWm6jS7EtXIOikwArY3UkbXkbH9brHguDFdj7ifXZkLokmC5obmZud8Tsg0yoa9hUDjT9/klaujqIOeBNpowuUuCRoUP1aCVECeSTkcSZgQemXCKQY1SEVHWd4NburoBIkZOyJ+/N1FF2ORL8djeGWPYKGNkyQh5ZM42YFhHrE0F6MerqJCW1sLk1oQdVuuyXXkuyWZcCq+kWemuOV6uyBcP7I8JITzRoIbR6PTV9cy5a7PWpegbZof7AkzZXdgLA+7z99KUFy0iiWZLIvrE1wVNVumuIQA/a50UXGDJdWTUYAB0/RZvDfDmOt6IB2MhyWD1kBTRILLiGzVEAEgkNWT6p4+oexyIp+CqVvgiQoB1abeuVlbE1nLvKGgKS3ATFIfXmwx2GOwfbqhoal2X5HAX0FiMlTsulKe7GEerKzLG0dwzvesVZYut4eZI4FyvyFDVKJM04M6vx5al86oI7FOMvFhnQFHPa6Az5V6ar5pOW0KPjL+fZRFi5UhOOQfC8KjZ7M9sHPi5WVa3mM1eP0VUCIhOFnH3Tr0qEe2JJrqOVW2SpF+uX24KOPW8Lsb1liwNIIIVpS4p32zQmTpWYgjMcsI0ubIWkkkAFfDbh2qve04ZlBAcjR1jZuULM83LhWSKhe7jMxyGVyAINO3pLLH1Bl0WXClWEHfN2VeFi1NRCXUOBbKJfMqoV8fAgbWe65/aqnY+JA8oOkecehDwyS7f/kOqggstQowXJHb501uqG5ar/64Tyomzb6iyfnsZGFyMrncwios1I6pr8GR/vWZuca7m4O0Ni9/v8splVL1HP7N/bqD1SdMaFjIOUxsq0xxZJYH65EV+6Vdp830qsL/M9kaFSU6+iXEZwMnLpq61xASWO64eV04u4zhQRX1YMqGAJNfuKq3PbTsf7QD2HAEZdc1qMQ7QrOcxrNc/6rKGnlOklvf5u4Ev2DzVJjQPloZf65o6106jX66eC0GVeX8o7ckq0+9qLgGSVmixP24+OOkePI47nXpdyQmbOrTl682vTAIjMdDrGarHq2HyCN2219EVljQsw0+WjDZ58Asf/Y4/onp44nUuqa9htRWqc0bS50TzXqE7ZHjcN0xHUna4q07XQyfcRP6dcg/BCyI5c/KWKOny2lc8EAGQJx6W/cnBixZyled5AncDX7Kws3YdqHNe/PER0MBGTUiYg6SfKwpzrV+rRZS70ygyXWAy2rzWJW/Ts2/rlA42ojiyYUU6jvI2HjV/NI+3xunnBCtxDYQ6fCybnMlGSp/MVaFWJzGtlwOBplzD0zgwiW1JZ9XaZNgoKUw7IcQkuzzDH0UqfITruX75fnSVow87prwlv1HAvCyyyh3penV69QkOjgz+gXHA5t0iaRZLUBTviDi52tOLuefxLyeDUibur1KoSjIE5WNz6XKzQkblaZndZSk6xSsZlhe5H5rSOEkYYYN+VoZpizXwF4OnfjuVeYVf8DECZKVyDklFkfzuoEwpxqsmp0+/dnK79tBU0uK8c1vvc1QNWz/NMKCodWumpNwBjuhoOFApN+oIeKi9CdBjFKsZlhAxK55xf6JB0iZeIco0nIT4PY2rVcaVUwoOACSP1df5CDCkZ0nJ288jmFi0RJu+6zmntbZG9XhKwF0APtiZ1RZA+3NG4SqxRS0x3m3fVdPQ3foDZbTG0s44nTeimr1PVTMxP6vXeNMDY3ncnjH9BOVjinvXXoJTXKoPHQXvRN52qGsevoqnd2GqEYUF0XgNMKKk7oi4BpEdbn7TGAX2krXOv9Nc06AIXw3FsMWVvU2C9QZ+jstKVckhVlng1oJ44MvO4EPHZmVvmm2BO8YjodIGGZ/8ZXMM6rv3HUn+/ldoLXwc9SiPSS+QXuXBMLDzmGs5sv/QoVYqLpbsXn00ENBYGCZgE+xDnMrvMV8IYuuqA48hfRB4dOrhcDU3PDmP7e0LEfgGyJ+qcBjqt/WK5TXHk7fWRjHSJ4pPFSajCS/WDp/ob1cCJoGGNtMuWdycBpbg/EgceOQVkHlRuSqD114Dusrllyhd0Eokl94UGLbiui0RgMK4lQsXNt/g329hs4/+zbbgP9EGmS4o0FkdN+W1GVjnZ3YoBl1mJwwqYppPNSnZRwK+rV3ukL32uPnV5g7qSdm6PixHghL22XFbRU5IN+W0MLe9S5HnyL11I/ZaSnPVv+TjfRh8xSrE6urGO9lUzmmOmjXzW+rPttord0xW7Dk6q/9L+66tY3g1rH0G80XmtPZ9Zl21Gkjlh9czySIDvy5I/NtZcjCQnFrSWclDx5uAmLX3A53nCXrGNhcYuvOsFFhBmONZXzDIKq7he/3Db0fLmm+49WT/5EZ1ZD2KWygz+Lkeo3dkw904pM3QY5I3Ylb9tHXF7/jt+b0/9PFarqiAiKvxK/FVhx+iS+8+RRPg3y/3hoxLkDw2LE5msPl6mLyehCLE73BpzSOJCUhcHha6TMKu7RJc13ocQd+l/lY6Ui3+t+zH539X9vD2j0/Ppu1KT+1FNGv+tQuZU2kG17ytkvEQvXZYr+EH/LffN8A3HG45/389WKCzD0StM5vtCmJFutUslz9O+rxAKnMp4bnPt3fd0lYsHJh2ZKvnyo2++f+ClOdsREBHEWKFHRjLeSAToLn/O57GNkl6ZNKVj7tFQBA0Eh4NdN95LL7+S9lvta1qyz3Rb6XODLDBSksJvMnJ3Q97Cnxy0SZhjBawxAwIal8dVpV3WzA4h2hUeHzDfOi8SIID/aHzkHxT8BET2LFpFGSsmz96SPbk0bd+0tGen4MM3xi93Ry68zrSImEvVJG/bz2Giv9SUnzyAROU99s/XcjvD2SSyvqz07HWxezU8gr81fk4I+DS0v/3K0yTIJ49zeXs7st59yjM7dPQCfL0sB+OTk/8CxfgY/4/KvJS46E1OEoq3OxzRuDqPCGU/yLgkK3sQblINFOjf3zj70J+GCN65d52AfRTUsCiMEHv5H4kQ3xkvwEcsMbQdUV39UxWz8mow6e24V9HuuDvixAopbz6T6LzMP0BlAQdJ4w+OfjPXd2BPaHHzS7GFNouIqiA7K6+9cu/3iGbrK1y+6nbv48PMT0k7OEKrKcjYZ96AfrXN8J8OnTQC/S7mYIWe89QR+jQogqdjzlMEf71GsAj/c6/mgPRXoEQmlOHJwMzd8f/IQY27YXsuT1Fxs0RAw0uUxaRTZ+d+EdstUAenmkBdnxqjdWy00mqYx17q6W//p85rMC/KOoavP5enpJmomTOe2dl+TDvS8u5vUPi6UkUf+VeqLvNTK061qaENvrw8ss3g3gKrDNG4BLMtX2kEEvTvkeiMp/QIVv1uKh6+DF5E0rWptwEkjLM3O4sE4yQ4ZcdoVb2eBGZNkot+ALEgkRQx/RmH6aVD2TfrmnylUSifNSy1LhQE4sjhcOjOhTF5Ay1R0fE7pcsOj66QIuCt4059votzEv0RNEIEbchz/imT7rb8h1t4DYSIpjqCwyuahmDlHrSX8/UnEASk89pL8vZ1APadXw+IZQYPHiF5xCR8Ww0qcVZWIeyr2U+F8+2YX9N4UUw2YLSr0SsxnAGRiXQ1tT8fSC+P1FMrW3VZg0H0gV4IwSEJsBYxN9b2Wvg+yVAW8XGqCB5BZkRMmbmF4RkTt0FA3LxXNtAQyXxa3UYnhQGd3KTq9y3c9PAdAiYw2OvTAjfqrzWNW7gGpBck0hqdyvCOs6ik1BpyBBty4w9T/bmU3JxiGB0JX/kEJhLopC1TDPja8kSHJjmcfGz1o/Tqx3pgTV/VQbn2xRXy2krs2gR9iYUmZI8PPAoBVyW6GIiFy4kudYY2MhpjVdyouWovT4Op6Ym565b0alRDgWYssG45VlLdPuhv5xfJy+bbMv8UaGQlcf3QXlHbpyk5XycrWBb8psBbQbcsbajg9SkMYdBc/dKl96nBKtJQSqW7/KtrejP5HONRn9TR1KNhZP3QQmxibLGqk+9MH3q6rxIhBW21IzHrADpIZWAtMsvWBnX5Vu+qzXY7teyqRD8LJ8oSi7izEpK97jXoTOG1kd2r7gqyvrxP+QxpV7I8LdOSFQxAzvy6i/XR+UJuc6HKkSvzBGli+LiSG4gVKhhAzCmOzl+uPFe47EItfu+trPBuiQQsiSSU54atLkHQ+a6vT6n99nX0kG9GP7BmHOdY8renCwTxsgW2gAbROQpNCPefzyhcPvtSeaw447SgRv+5Mqb6Cd7nKMOSlvRnIGvSYKUB9cqWtPeF0dExemLblal2RlceOogxq5FBVeVDsDAXH9KqrOE7tCc4Xe2Zr4TvCi7DDqX7que0cymhBp206/YL6kvauDcAmkjTMSuEJIZ4WUq0y9qUGE72wFe/gM+VLBsYCHqm4x3YQXUQoGUveoDJBqrFVa0CEUgvSeUapdbGapzcHXb/rcXa9mFMgUdxzkXLu9aHA6Y6bjiprN0w7ejL+kvAP5CbZba+crS0Qd4Mebinzx9kkRUCUc+8Jd7fy+xj2MivvRc3IUVnlyOiM0LSO4h6cf1eGn1hSnyXa9PgqJxbIJ/rXrNjWtAb7yshj4Fv4X4MoqcXSA9HtgcyQiMUFS4bogblsWbVYa5EHF5/+ePu3bFS87rq7EIvYrWRVccxxx0PRPJsSJ4Ld2ZyFKBPlOm2NqTkASsx/772fF3m04zzQHdRs5o7y18tr8BoRcNxv9ZVafPeyxV/6ydVfDJ4uaaj38e7oPdEOp90vZdoxdBu+SacxcNjOPZML0P1AdTjQZ6j20N5wd1hLAVfXoTnUDqivh8ePEGm6f02rUV9jBovz2feeYESv6T+WzFR9UGhUJ9vuj22EvPcj6AXh+5b2yNft/xph9tCS+DF3s7ekgwjdbMi4TjfQjxaXJfEkxu0zQSA8q05ldulNWOVhpG7i3kyWrIOutqBgPGrN3QqWTdMaX2wDaA3E+Pz+HYEI7Lb75ZkqAM0kcPq+ZOORlZgeN4zYCoOTXxf3PKMk28Lt04Pm5FaECHHrqEANYiWwt6zpF7XR/0zrcw5JKa9EttAy+IwX5JD4FNcZzr07vhKFlwoYY6uO2H3IM9FLY44YFBiNWPR++hCa78ydY3jXMP2rgRxQs7JY4eXDF+sbeNBXVP6x95N36dL7APuiOtuxCZZSoVO1sBQUE/lJhgWe6Y8XVInv1jlaNmsYlT7nMB7HHvF5l71TihR3Eqd5E3rRnpmkzKu4zzFsvqClAN+xmZl9w3fx2CX/UADDg9v4CDViCiIFKtTh35oXcJE+7C/TF+rEopTPOs4PKtNI5k1EDNveA/UeYvOc1C8DwBZFAzGHjcQTLxAt7KhVeEDPi6ocOLDIb7fne6pfRCQrv0mZDn9wqK1SQqppODY+UiLo51szM1S7E9BEW5km/5KZPRTjeoB9cwSSDaOLWN78QmB8MhmvhZDt6wwkLEGq8KX64VhRMdPS6WLzwZS0bTRKuFgBwdsYwjTEuxDRGc62isD4CgENUsTWamt+iDZ+HWSowXKKcIFstK4IoBkak1n/t5/LhMgYEIrL9ZoLmUrj3+4fasiPWmtjxMXZU7Cv/rxrbcL91YB57f+U742sm9n1mkF36Y6P1mOWEIxNRYdfzo8UlMfLfQ3HBrmLRZOQg/tL1kpRPfmwOS34uZg52hX8oUqqvTma4V+Jd4HwMVNgBwzGd5dKQyarqNqpWtmutaDgvudZOz7nYzsaVQXlsK7UYLXFck/x0TVPNKNrFqSmSIVQqZ3muAYrbvpRVLztcsRNKffOyVFgWW2LZXMYNmxd+hq9pcP9yum58ZVIxenIXfXJWV6e8BHWYBE+Id/SsmfdnCE2JD/qE9qJ3C1aTmMySeKI9fQiBQnNsSrsTrXgl8Bh+uqgsUoAIurmMFz84doZMG76WqQqlWhKEXny/eqGw4p4zMzTMQGezXjKyAJEFgQPOAnMxITdhEkKRjqK8EI7UftDC9NX4Sk1yCO57pgJ8YBxZAau8zlmeSAG6QJeZmOU2oeioYOwz3eNFZGBnJfjrKqVlnw+GkECpG39snbgD3LXh7Sp6PJBE8/dcDxXBsgmUhGDfvZd9wrXZIb1La9mEZb4kQQoHl9zLq6Bscgs5OBiN0p38ZMI8k5bz1sOSlS1umFs8fuYlrR0otvTSuHTdfDrMrE2X3mVehXsXr/aNDAzkPdn1nXxc4+5ymqPcXQe6RbFNaRIR7SMZqy3ontfcLv9DrIgZvf1qrLSEYm2XIC4MBP495FQldmgvXgC7/LVxItvnYiFDixFwlkvfpGdJ4J7JpaAJcLHXKMimQErHZYsRQxhGSKKIL9Wnp11pY9te7LbLe6Mn6froO88Pi2r1xOX/brwTbrzfFzu6kL7y0lm2YfqjpXINbVy0WY3C7vSZoxlvsnUkUJH+qe4ozoQEkzOkB672r8Q4PYXtozLgHgxVY3ifXBqxjoRB6uVtJdj+fDnnggc2617G1BmaroNnWpfVvQGjCSvKuptbT5Ir9zRMhQzuTD/a57RLUGnNduekh/2PbtOtEN9+ejiATOmLdC4S6qJ5YWWg1UFO6cezYac9NgwOLb2g4yZ5QRnFGmCIWvMuDSGHGGDGv08wfajV51FYOgqQwzfOVjyyX32yu79zGjIP/0AHR/3sPpobh5tPJrlPx1/8B6uhPo5rZe0f9m9MEfg9InPhmwk/4eMal5dGYmLJiTjbfajFTUDBPDV6hu0tP0da03Dgwvfso2frjivfb3bAND4mzh3pKK9U4QzW6r42675ln8nBxB5qz+9fa1Vy361bv/2ugaVSesu+pfaV/Moxjox38hkbGe7+f8uwLCb9s1MCfz/qbss2PwqAETvvLPztRAId6kpt+oYpxM/pBTVIpHwg9n7D10koll94V0V79ZZTPcMEsySv8z7OH6SO24ltp92PWcyXkjqYlbtdaLst/YTBInL1xboQe4cqK1jvUAfSFfYKfuaV5QAEUPxlqqhHNbVXDJfr322WC1dSLWYPnjBAfusGXrYw3nxGpfC41hs1n3hqnr3Y4cFYRpXPhlw+wNdP3b9iNz+TyKswtK78GIpCzTdgUR3e9m5bfHSUVuHxErNUR8HcLw0alsjQuJG+ZfvA0te6nnnCq/DpPDkxSpf83B3M+Z/By7xTVX6IviYY6IzuZuTLv3iM6H4dPLmrNtDC3HYkaMt27I2Q8rYFL3NONsolz5+UzMt+uL/mtXT54rfeCO2NMcnvUd118XMydCI1mh5BXGH6oRtxkJAeEe9Ir9oloyC5YbJwKy1BXWg37kANObPkxN3LZKX1tp0kRgmcTjdp6SiieB/HP6C71F+ijQTB3Fbm2ZFMkOYIUBo4/I80kLbZwGQfKbZHx83+lfHFlkzF5m4Ol9t2l6k3/sdxscS5IWqyUIjUHSDyvIdNk3zj25uupmIJh8ukwBxwTBt8dl7QlX2DgN0blPtCJ4MEj8inZFhufdOPjd5KC6hK+tyB4iivGhjK7RIfI/gLH2umWa2e/duS4COuSl/hopr3NjeMdJjkdSdhsOKBDO7pbpHK1qXB5bA4WjgDptGT5W1NLW7Vkz6r4Z7GDvEFevKZTar+kIBSYrw1b2R+1ftEwz99NG4nBuIn+OscQmnveQBDQil1sjlwMzHJUtvGtmLtlkk4Uenq5XiCx97bxmQdIN6LfGzR2qk5WHvu4bB2A7mYO3oysiy8Xego8kgg3YuuY/YHggM6dYBeIwbFnjdQClmd/pl8OnsdjW1FPX8Qm+dCkw7b68gSBY8cA7MnC77VZrEshf1dpJwBTkLHFuXnuII0YVNu7wLcXhLB45o5S90bv5N04yDTzI49MBIIP7/c8PdYpcftHTeexdew5GJkS70QceTBgtHYW5l2rj1fcejyRg5mqrfVQ9AHCWHc8WUi4P2ybH/yaW2o0UctmbM7P004+FqlSCVgl5CDkHPxEQqbizVHyP4APiC/m1SrBwwQNnaEWFy2O0H3TNO+Qa/yVOyE2kDBUFzZxSDFQSOzvm1Q+gv2YGc5GKPs0s5QBDF8medgFHAZNFl46wi9ttNAvNMzEOwS5x6YHF6TW06cfokEcmEfZ4lAb4lnI15snh5pBiju6qlykkQmfUUlXoT5Z96B9RaPMfgeMQnScE6D7lkjmQau47c4rDbn6DxUjwr44udumJAUOU4hnj6p1gIljCc4iWgEQqL0YOyeqQkA1u3afTLmfexZDEDwg2TK9e7GvrZPrtaAnLBuNsR2zE3rKPaijtIc6zKl9c/BHD03MUcq8MWdxaZBGvFlE5kV1CGTSbHMK0is4d1ywuyHeGpsqNlDjsw+1RoPo0OSjj67J+TZn1Bo2ShRpKg+A0nAfR7IN53+caKY5XNhzeT2NXRLc3bCPO3nK6/iNJPmtmeaa7re8Cv82IrlixQ7DYPrmzjvVuKTlvBV/F8vxrn+FdWGMdqrT5qm1OSx5QxkrD7sc2qmSmIcEqimrLxYS5Ng2qlXEa4fK4pBLz/87X74Xjvnqdr3OL0++JBzi+s8fuMP1zAyF0JRw4cm8xKuUCMbyjDbRFQnPwW6Zp89ZrxwY0rTAnwGT28DGk8LIVr4BUUVRDK8OVE6gpxNhslC2fomPXMzl+Pr+8+eLZgAspe+N3i//LnZkOlM3n2Rjymzv+47ynCqmlBY7/TMC1+448x15Sst4qdi9N7IBWY8YP1/7SsI6qlznsff7PfpkD8xs8WyrzWMUVzhtW3J23FdMXq8DBI5VrIZc5MbP6NOcNUweuW0R+MKZ/7bs46xPQ/Y7zhpQn19UYKU9E/2/Xtoqd9eG6pPMtKFwWRH8Eit7/EpQcQhmE0aGpuX4+CrujaWH/2s8Mi9U2g4HwhdfSTFPhA08HDYdxIAvKevhBN+WCW0jwHjcwDdURq/8lt6PHwoCWdPDk7EXhsf9jtBO5qLpWEDiS8oi3xeCjN+AwPXgd1NkUPguJo+c3xFW45srO3IHzLXxR3ZADb8Eu61siia832OpPnw4JCc4clX0Bp1E4Qcj3xnx7nLPjxNw5AamdP7LIfCbneIx+4o0+QrhVfyFzg4FZWBMIWamVbZO7tHMwaataXPyhjUBvXT9sYdwplbmSXr3GJK+SvBYpnGgh/GlfMln6oPnyEmJtyQg459w0p9RUxVjcBdJDYetkAitqgGu71z4aDI5ZSGlWDRtTP35m7Z3JuuO24wfkmYuIQmaC4ODr+PU5eyxPpq7GR3N2EU+6sTEcU/NORnIixmpelwRTRXiSCdb4IbTP61zm4oV+8FsA47pMV/HWHzmILqOudRZ4Mrwjmd6Zy9iAF4/lh/ozKoJlb7V9yiQvd5DDtwf7os35Oa6h4/3AvmvjpxxMiTf15rNwI4URcEp7kFy1o4D2ogu/0/wgDXCR9EwOtfOV67osQJuWx2MdTHDz6CRJ2ghA/pD2Qy4kWHXwad8sbCfG5wm5KZ6/fP/xfblIkWbZm4sfOVZsT/VY98tlnfXapaX07PEYNTF3uXZf1YCyjPPz4aBVobvdlcLw0x6KeCgTtFpe5hoKHnAgKvPm+nlIwYPHtIjanqS5rPn6ZbByjLbJdnfJlucwbkgQPe3Zdy9CWQqlIwXCcXN0IXORatnrJcGEE/kuUJjcYMm8XbENy4jjqwUBRPAJudmSgauCgem4qvBFbdKe4hUWscB7ALbci/2tqnKc8WX6Vt0sJU3gR0Gu/Y44dHAgKacY+zKYJz9GTTByjq1ROxBy3ElFE+cHY3Yj1meiJ8ZOAd8j7Z6jMv2lRUTlih3ZA6w5rLUAX79cYGlzMGnrjTGnIwYnuy9KuF3auDDmTGiufD6ZvOXjezP8LuE4Yqv8zUtbbG50VYKlCly8aDcvXOPJ5/RwrpipfwGXcwvueOigaEL4a5I+6eOpaPhPvF6i4lonN9qbnVnAC1ZDtaCK1xilDwMa+QpG5i25jm4qxmYL1moy6WRXO2iI7UKq2fvTEj5OljZQdF+BezA9R7dxJsgG+grF0vF1c4vOQ2Xaye9xrDe1QhehVamdFhJ2CXeZqJ9EEg7+SF+zTii8+wRj3nnBp0byav/07JI1rrvRXz87MSA6je/MfGqrbWDq4aKVyOA0pN58qmUhp8kK8H4U6TGZIp90dcQ6Cc8Y05ouGqpEW8OSi87loqUEk+fYnDAODiwm9PqTb5m66ch0nfohi+R3xCVO5fgqjbiPLAn8OFFpelYh+9ySVwA2DDpxoA6alemg82oh+dW/ynz7OsqDqx8qc9Lv5vi/kjfCioDgvH3kN4temocVntUHqWa9XDP3NPyRbWsYfO6/D1KaWDy/Xf1A7VXe+Qowadf2o1E1Zvgs9/C37huzvE+X44gBp3peNXXsalz5uSmrxZAtHAVo5fvbZfm832BdlRTC1tecVoSWrO9eqDAuftVME3/rl9dAcAk7tvMHdtbrI3xlAA6MWCFEDmk+WAw5IyCVG9VQw5Cir8TvVKz90i74JnbnxqkTQ8SDW3Xr5xT8nX5fUdtwToSL+19nB3BzVUbrRwYYci0E3399/WkYV4c5GbxH2X4rpxMujvs9vx3nKScv5ea213e12H6tW/ixG7wbtf40x55r8OC67WXN8tetx2ZuS90T6ytMC4zpMgTzmZ9r2FRBh6nBUleHGl6XMUupo8CoaC0Wb9VQrJ8pe6GaxMQwlnatgBbHodLPTtT4kOi7XZpay5pzuTp/Y514XKsBaG5MRuHyLykcLXcfW1+p2+7ZfSxyjs5nSlhuC/mEpKESaKN7J9eXM68PLRfBwqZzoH2VmtTyLaUrK7mksPcC914IlXPffPjU9TbPb95wCFOvbJL/aEZUWusYnVkk7COSbPNLdVZJaggpvY9OCpZvKNWYp4cNM0EhD1UHHj07ZRtlyV7g86QF9YeMvQTqEYFujavEwl5kS82ziieeNDqUhMGHJQ3giVwrq7OqdmQ134Q7aGVYpbWOi1SPW7Q84ZNzgAUWZgNtcCLPbg5sM1h4FZuhK2g+R1+CEJtmW3bsLjO3TKXgRtUAx3HT8vgUDVBitRuJGXPSwY70ONL+JMdkkIMdrkvZ46GU0hyFG9arLqSnGqgEoPBcfTV+lGR4i0RnudCPs5DBQ25c5cS8b/yqe4r7TThYlOM1DOU+XiLavn/8okQ4iCh+0Sd1fD415zgeOluwAuE3FRNFQR/aBiKzhFHKY5cNe1z3QUPEzCv4TQAkV7Vo4oA9juCA8CHJeZEi4MEzyGFrmje1Ds+1Uvw4BisW9mmvSIWem9cX2eYS9qFxMs5ALM0mp7rBD7jIFopJh7b0rVGvVaHuF7qEnsvlO6U+WsxTolFbIm4CgCL6GOOnAAiAQ5LxgzwIARy34if5X3Zqe9Q3CppP3ymH9D9pRQzVYlQIjgJn63lyYxTV9xZj45U/mqNLvERR1OKRY2oPiQFaJIpAF+gKGuk/jM2yShuwcGhkhtPGfeqnz4iIVjz0Zn/akWQVBeG6l5wdIkqQsoc+lLtbInHW/laKpyAk3UDszxOqMmUvfECCTjw5jnbQqL6EHCrHrZEJkNgQfpN5XVRljD2ApfAOQ5yVTyoj1IdMOaBR58oa3mg8vUwKa4yxwVkeJznd6J2TMiFFNIXTSP3g9oh+O67cTZzikX9+8XrVcmrwsckPIR7UZyBr6M9yhj6qTmWBxTNuvSpmgdY0orgRjY5sxKh23ZEgrhHkghzc+vsqEdOP52Xfl1CusJeIS2Hhq5XA8i2KSW6PLAQ706kO/QaotiCbq9Na6BV9GsuBfort4MRNvf//YS677qwPchOCTQg2IdiEYBOCTQg2IdiEYBOCTQg2IdiEYBOCTQg2IdiEYBOCTQg2IdiEYBOCTQg2IdiEYBOCTQg2IdiEYBOCTQg2IdiEYBOCTQg2IdiEYBOCTQg2IdiEYBOCTQg2IdgqMHxvVBj7dRQfHKMOHf1vF5+NPLF3HWhgdOpg2hRzeBRnG4XGPqyfhXjK/q+7IDN7IAqWZqh/Tv74JSogfFQiU5Mcbq3psD7S4QrDREEtjXiY/PqpcTd08yerGbmP/n0EIenM4e/uUfvPo2280Uf2HNr5g/MEjVJ8/Gu0OjoiXrp9d5Np4n+5yfTI1Fhw96Vg+9B/P/Tv+W93iH6Z0+gxY/8RcePf17xrC6wfA3g5Qfx7EtXinqcSLsn3uQz9+2Ht1fUzFHcWvPnBSY3iJt040hVV2n72w3+jQT2w0JwU8SU/wcD3+0MZ1zcKi6QJCon/71A8HlzYe+r71iKBHKh+ze19+v0Zi1wvfOUAkXb58g/6f7gVCgNZ37P+wZWuKnpqqPYv5/4XF6cGxpnhv561EUFnRQQwJJo+S2SuHzsyHD5pLI2pMxio9HNDq5GUJNP2/Ovoyk8eOTTG8M+RLBFS2urd1eVO+nKnEWS6VwVYuiKHnh+GjQ46tL5iKSwxDNYYHeuHHw47n6zecQGtScLit77yyDq7cVhs9dmKAAjVS/68s9KeS3Dt4Cms6tzTgbloQN8XUXym4Gn2J+hwhJOKwVmFpXZvfTXbizZ/4EOkHbMgUmt1eIh/qgFbl7k/4uN+DfLyhCaZ9cFgKd+AGL48Kh25sH7TvC8imMYIl+oxqMMuz+Ho/au/uS3/CfYlz0B1/Z30kHjfNQgdTAbjR3cNIUjxWX9qhZHmXiZB/JDUYCnqVK/aT6bewsTEVfafHyAV2L/O8WwuFzj9asQO8UzL5EVgu7b+YptFCLsU1H4Kn0v7aA/4g1oi/+bQIdGOZ7u86i0gLy5TVooipoukzkVD+lfG2lJZeioy1hFwyyORERPeERMf6ZB+yqlW+H1rNt/5kkX8yiBeb1kn+OqINfsILoLpHRkCeAsNAV0hTtxGuf155KMZv/liaAC8QrwEqDOhFQI0cwW4Gp+A44brvI/M6ADehxxag02Jo53/Uid3O15xy3DmgDe/pI6/cg+pJhr2+gHMuveEvwUIl/3gQZ51wy+AivzYpeTxqevyom/JbD6TjEvV+0RvClwiaSEcpGP9fmtNzI5X2lK65KlxtSV3uSn6iWO65Um24ppFrT27PLowzFm3dyeST5W2Mx++OgV3Fc4spWkczcenECzVPqxTGATSt7e8+2vGL+z2g9WSHnSx1gPBHn9d+HMymU1yLUNo4xjMQ+1z2lKjIW8CAtY+1TtbnrkXy8Kc9ya7yxu9nusuRGXfvNA1bt4SrGVfLy1SPLaG26K69XIH89KI/Q3LFjgaArpoiMyStFFrRWO1asTFIYm6bllMdEHL82EmDWzpAB6U8zoyo8aByHlmJTh+P5Am/5cxqY4apIyferStKOIqduXONAXZuOKtQANLlwzrt98x6nK3tPljSFPhXXzC+AogXUfh4/kOxwFvCqj9tvx7FMTeqOv0GZ8HeSh3n6kbtM/Yw16ZKcTCLsqHUKcwUmh8jZnkCJh0SycRjP8yDahb+s82/uZ4gTttiWwR2v6LX5j0Av0AMGx+5YnZ+zD2Lfh4dN4OfhMAC1YimbblOO7heajey2FHy+qOX3JuNaXame/DPhguMFc4Sno5MMcYwEeE3LtbViOZ7sZ8mj883fE/zQMPBvJOLOoHuE0HrcTjGTpNDJ2hCCv6dVkFjKFlmlkneqhVQcZqJrgan5AI1umZe22uWxdeLkwhgkXHWbSaARRLwZeaZcZPCqgq4/wpNLgpP2y5EixKO33nU9CnemUCzOrLlEVkGAOFgADX9+P5X3idMgweubZtKYV2HffrBaolAskhSjqk3VL1P8cOjHwWvzdVAH20bVxlfmAuHVbEkqotAGIpwMVUg8XU/Ja8Mn4TnLlV/d5QZR0vb5Zl0gkypRvp4qYDMzxiZAWhOqz6P4hNAXZ7Ne29Pp01Wzij2ee6BE1WYMsZuT4EiR1CaSL9STf1gAfS7hcBkTsTiSu9atei+mXwXcPtYXBgnZ3lF0ATE5BJD6fo0EGktVX62up7wXrvyLGFl0Cnqlekfs0qSdzo8C1hInAaGDvOllTqvZT9n5syswQ6VxJqj8L1ArBX6dhAKilSlVRDrzkXQIJH5x31FpXbfssbVi4WRpIzCW5zSK+JDKNSsVrK5LXz6Y6U7srlEvfiaWhgYbpnoeVKIzYj+OHF+doQsm1xqqdgcggk/zq9+3c/Ui7eShPZGUJHKte3lHpcBeocpmxhLlERTZkpY2SAWpz+2iLeQFdFzS9kKBlTkx2bdWBOdyAdGPW+7kEeJ2gISt1DSwa66qPtd+NYBnbFTxz/xzHNLuwci1A5CkedzqnRKIbiexYhOkq68ONqQY3EEwZ4u0xHGB67fsDYMEsrsG7YL7Q/u9WOtJy9RgA4VoJJo7tKjOiQwLeYuQ9BvVWaSmuiwWUYVQNEDdvHaYVArGYXou7c0iO1Sgc1HTHqSjGyoif8vDiqk/uhKJbeA9xWK/SzCObTM6NUs24iHBE+rlQmczmA/Amc0xFlYHR15YS37sQaRShujjgtTwps10TNT99Y/Jjed6XjP8gfErgjDYUYSKhI28Ov7t2Cwq3O7l6b/ejhzC/mMBxR6MyOh+KzSRFzuqhV3WPwbOoaKBEFD3lxm4Ax9UawlqUdezhUV/TcAZvb1vQG1FmUJlnim8pWgTk1wDV6mCS7H/QlwmT9eDQrggpzl2i6QeLeqZfs2zTDfqnnexM/aX8A6txTsQjE0g6BEj0P26wZmFraSCsSiWNVDV0vijlQYw3+Y2xHpISXpzg2MPBiGj513qFC+M4c+9lxON5/0VrGSp967Mzls5Y3rqEqTuauOGdmKKAql8HihjeH5lOBbdpzRQKHejSA/f3YgOYXtNt6qrGVa4dQg/teZFX5i4miXo2gc4qHajJO2alMq606jty9JRmqpz8MZgPrnDnhpPaBjty3usPbklG89glSY+fRStvbLqFW2qLUt5G0fdDUGQedYwqOAueLdsWlW99Uk1NHzD/lGJv5F4Pg1L9u9+xqPt447jcwgPeuWe7dcov/3CJ4Ubzaq4/C+IQ+WUQktKdqXClO/hk4JHawQ0TUU8fCBQc06jpO7RcwodluoUUQ0QGANQSNZC1wHlV5z+ALZP34OMn4CcubUnTet8StiBY4aq8ze4F5rby6bWdmUHygXzaDbb/D9647jY4CTmWQWXzJuw+1DhYVcwwHOOAvS6l38AML+aGytc+7t31P26jihxJcV/oNw/pKIXHF3pLA3Jmr1tTLW6xoxC0c2lCVqJxbtCB/8FSPzPwkSOumyzxHaO8AdcwdajTuXoaUWSAtLG2AuM5Ge4v4XjTxCzNT3GQbn/HaStMaqyMIr8c6GZS7kkr2HMj9g3lP/k+w+gslhWkX6ezxYN5m7V+GzSyrmdoEr2sJ/aOuemFDif85Hn2wJspDe7AP7YUlHPbyaiPIuYHac42s2Pyqgr+cZjeuDBJ2xKXfMNbJL248eYxkE3lh21EwPTuFCMOkk7xEK2ipXRjUDbeKGq8nynSr6k90G9ISBC3DbhgyALjNql1z+r/aOv94pvc9jtflJEW6cbpWfp1LyS39UnZotutIclWmX6eFrR6uTTEqIWYW6jiICXFLx1AoZRzLlh+zdM6546ympRn7ZuPUDMNi7Nv23Y9Dp87j3urz9+fx+Hz++Hzer/fz9cfr7SvAsWGky4pKusw8faYmVTtWC3+XjKEhGCdobHnPFv3zLUQDX6rZZUX9q+0gGIjHHQINDyPwNkeANRivuXW4yQ1PmTuMxz1yShJ4UTxxdRRwYBac4iuSUt93ouk7TTg6Hufl5C61tgSDLd0nJCeKr88klF1ujhuqg+2ILi0ntiHqLHNK4E/p6A2MS6vChHIZbCrkcAIy0p31hX/t/dC1NpGoPsMAYU/IpLFJwBzgDlZSs0E/6uXNPqFPtmppRhUl1iCRQqSyS76Bniy9pl6qrc/ivv7xVHzUsI8kUFFuMXFDO5DfPuE9KgxUHi8tb04/uNaunhgfJ3VIORMXcOn0z5WPK1tLBV2Js8zec1y3D5OMryzBpk7/UmTqzwt1eeBx8R+I4xIqA//DC4K4eWstEoyF+hiI4IxrstZ4aQ9mvu3pOxeKPv9ra7NvCDKLBW4S77y1AYoS5f0aoDVne06njULH0A+W5mwnjcopBnnSd7uJF4q5NU8rL4MXXAdJ2xsT35zmDNxL0mBIforWkiQX2zH73dHJpAoc/0SdkRaN76UTY6JLrMw0lLyOKy9elVuk1Oe3fAgcWvM2T/o279ZPVcvIzMEAxjdl6qaqG51YcLtYXU+Ye0iEI+g99yZbFfEnB4E7fezEMYwSWQkgi9SSAChNgkVOFTeHtV25twQTfIQViS4WHYJIMJvmuQa9WE1hhqcw3d943/7vWQlAiOZ94b8fPTvD24IKO8iMXi8QN3HmWIa+Eam+jcLS9Bg1KMgDY5kGsSjQ8Co/ClPkZCa8mhkE4IHO++zVpNBjxWAY6TkwZ3mKPYl4XXHDWkFfObLGN4TJscwVB8lM/ZE6tS6Uv/QD8wxBUqOBHycZBOMj8PrbfrjOYGAzLRQAXA87PZPs9aY1i6YCijoFug6ks1zKO+NKW77x5p0E+ba55JY+djv4VNyqJrN9/CA6YfJsbZ1MrCDGCc/ktEbaJ5cnsgcaiESWkJLs9ZtY3afMv0uw+zk5jmae4w1v4u+viw+uirQthsspOqpxejh48BiL/ARl4BovqKgGAWrVqv2rVx1pdHUZN4t0NislZ1S1xtT9hXpzdBxwmEkKB9h2yS0vlgasoAOFuuj5PuRufVvsG/JEWi82K+N9hXRgpKP0vSiflKOCbfYaGKBGPHl7w0Hhaeym6brRe4vJqc0wf1E/zOcFBVQaBvcffORp+q/CtptuxdJmavd5OkcDN9ZU7EXPRhHWz0l2sWVtEmXL0Yf25pi2yvN49YTqy3JuDNeNGih/mR/5cP2GmcUd8qfn9rwPCY4dAueB7ZI/KXXbYfLRKYy3jHBaMU45KWKuIY940GArsk39c2F7gssRydKYKmJpkTvBXp/HmYabvhO3EgyJnZmKn3K5SNziH7So0EjQTnTgzCkbXenxRC6zIAqYqJEkHqO/+pP2dFGqCUbPsly1RW4KNoUGuTtaUdT14fMaMVvIEHPwNjvt5+sSWRLRXU0Qtc3GSDMHO6ht16xFmwABcICX4PCB8B0sdBqaURM49e0DJaHvuqNItVUVTdoEGBbg787AbryNOx51PzylBLq9ifClu/LQ6+eMFpP1vgJNZlU4vAIpXOzVI9h1dmCFYyJpzybCpffwuKMAark5Hj8WgQ1W6qf/g4MsGiarS7Hj6uwUCL3weWd2gtFwhmEhLqh97WqZlMfjn/NQzN+ElrSQ+BmWwpQ9Z4Q5k6ZMFEjRsDgf0g2xerqfRfR/4NOg1KMIkPBbfAMHRHqBqlCjOkikHrOaU0vfVBNKba+iuHwpgdn5LrYn37B96bjeGGec5LA1IqMWtzxnvUWOoZeiDaZ6vvQS7rs7LzBGg+DubEutakT/g3zU/m1MltVFH+cSj8d/CB15bZfw7/JRKvK7hBEJnA0GOKhssYqYhq9iSdBIgcxMeiuqrzhBen7SUZdJadRU47TV7J+qEJ7EFW6tXAnYLceCFPo1H242XIF47R0GDOuTGpS+DWXkP56vdgnfp/Hr0EWCWCWSPI5RZVwHeR2ZI1ntRqsVOfjUV3YHH8ZRIKDs5b1RZ0dNF79xlJWmYDk4FM3Xva/8wX7D4uN5L/7PDKOfdDLJZWAD4+mPIqTIuSvJnS2nE7Pn8By77VEdSmhsqGLDRqToe53XsuTRmMz2DlNUCy5kc0u3lBfUYxhD6WutSjdGXi/o6o6Wwsu4Pz7+HyfObgl+XFV+y3GQrnqGbBYTOdRnbqCwEpIVRPSg0ee7rJ/o+v+GSz2rWuB11QJX67qVTTEjIjwg/9p3IFht/dFkjXWWS3OYqUG965Iy5DM1hE8sltAF98fmOuyXT30hhO1Km/ShE59xjHTGilEuyrDNYutnnJmkWCeYwEySBhFXTtk9dg8zObU2LJf38cSPBEsXZ+2j4LQZ64+TXP8cy9L9PbJRc8+RkUMv6w/cJ6R9sol+ymkAneaQUaXTLSisS1ZSuR3W+rY88Z///tRtKzQX9rT5hqRN83cpYyQpCvf0q48+c+6F10sKF69bfppicOztCsO4m3+bsWh+Bfof2E3/5kTG71BLAwQUAAIACAAZb7VEzYg1200AAABqAAAAGwAAAHVuaXZlcnNhbC91bml2ZXJzYWwucG5nLnhtbLOxr8jNUShLLSrOzM+zVTLUM1Cyt+PlsikoSi3LTC1XqACKAQUhQEmh0lbJxAjBLc9MKcmwVbIwM0CIZaRmpmeU2CqZmZjCBfWBRgIAUEsBAgAAFAACAAgAOZNfQ3sF05LAAQAA2gMAAA8AAAAAAAAAAQAAAAAAAAAAAG5vbmUvcGxheWVyLnhtbFBLAQIAABQAAgAIABd5eUS6mUreCAQAADoOAAAdAAAAAAAAAAEAAAAAAO0BAAB1bml2ZXJzYWwvY29tbW9uX21lc3NhZ2VzLmxuZ1BLAQIAABQAAgAIABd5eUTje4tJ5wQAAOAWAAAnAAAAAAAAAAEAAAAAADAGAAB1bml2ZXJzYWwvZmxhc2hfcHVibGlzaGluZ19zZXR0aW5ncy54bWxQSwECAAAUAAIACAAXeXlEHPPeIrgCAABPCgAAIQAAAAAAAAABAAAAAABcCwAAdW5pdmVyc2FsL2ZsYXNoX3NraW5fc2V0dGluZ3MueG1sUEsBAgAAFAACAAgAF3l5RLTu4Oq8BAAA8RUAACYAAAAAAAAAAQAAAAAAUw4AAHVuaXZlcnNhbC9odG1sX3B1Ymxpc2hpbmdfc2V0dGluZ3MueG1sUEsBAgAAFAACAAgAF3l5RAkU4++fAQAAKwYAAB8AAAAAAAAAAQAAAAAAUxMAAHVuaXZlcnNhbC9odG1sX3NraW5fc2V0dGluZ3MuanNQSwECAAAUAAIACAAZb7VEGtrqO6oAAAAfAQAAGgAAAAAAAAABAAAAAAAvFQAAdW5pdmVyc2FsL2kxOG5fcHJlc2V0cy54bWxQSwECAAAUAAIACAAZb7VER6n0KYIAAACNAAAAHAAAAAAAAAABAAAAAAARFgAAdW5pdmVyc2FsL2xvY2FsX3NldHRpbmdzLnhtbFBLAQIAABQAAgAIABRlTETOggk37AIAAIgIAAAUAAAAAAAAAAEAAAAAAM0WAAB1bml2ZXJzYWwvcGxheWVyLnhtbFBLAQIAABQAAgAIABlvtUTUroHTaAgAAGU4AAApAAAAAAAAAAEAAAAAAOsZAAB1bml2ZXJzYWwvc2tpbl9jdXN0b21pemF0aW9uX3NldHRpbmdzLnhtbFBLAQIAABQAAgAIABlvtUSjRcElUEwAAGuTAAAXAAAAAAAAAAAAAAAAAJoiAAB1bml2ZXJzYWwvdW5pdmVyc2FsLnBuZ1BLAQIAABQAAgAIABlvtUTNiDXbTQAAAGoAAAAbAAAAAAAAAAEAAAAAAB9vAAB1bml2ZXJzYWwvdW5pdmVyc2FsLnBuZy54bWxQSwUGAAAAAAwADACGAwAApW8AAAAA"/>
  <p:tag name="ISPRING_RESOURCE_PATHS_HASH_PRESENTER" val="c3b7876a6c24f76f48dd9e2558b1205641bc8c6"/>
</p:tagLst>
</file>

<file path=ppt/theme/theme1.xml><?xml version="1.0" encoding="utf-8"?>
<a:theme xmlns:a="http://schemas.openxmlformats.org/drawingml/2006/main" name="Kantoorthema">
  <a:themeElements>
    <a:clrScheme name="Office Theme 11">
      <a:dk1>
        <a:srgbClr val="005A58"/>
      </a:dk1>
      <a:lt1>
        <a:srgbClr val="FFFFFF"/>
      </a:lt1>
      <a:dk2>
        <a:srgbClr val="33CCCC"/>
      </a:dk2>
      <a:lt2>
        <a:srgbClr val="FFFF99"/>
      </a:lt2>
      <a:accent1>
        <a:srgbClr val="006462"/>
      </a:accent1>
      <a:accent2>
        <a:srgbClr val="6D6FC7"/>
      </a:accent2>
      <a:accent3>
        <a:srgbClr val="ADE2E2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DCEBE6"/>
        </a:dk1>
        <a:lt1>
          <a:srgbClr val="FFFFFF"/>
        </a:lt1>
        <a:dk2>
          <a:srgbClr val="000000"/>
        </a:dk2>
        <a:lt2>
          <a:srgbClr val="333333"/>
        </a:lt2>
        <a:accent1>
          <a:srgbClr val="3374A1"/>
        </a:accent1>
        <a:accent2>
          <a:srgbClr val="3B2E8A"/>
        </a:accent2>
        <a:accent3>
          <a:srgbClr val="FFFFFF"/>
        </a:accent3>
        <a:accent4>
          <a:srgbClr val="BCC9C4"/>
        </a:accent4>
        <a:accent5>
          <a:srgbClr val="ADBCCD"/>
        </a:accent5>
        <a:accent6>
          <a:srgbClr val="35297D"/>
        </a:accent6>
        <a:hlink>
          <a:srgbClr val="00FFFF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3E3E5C"/>
        </a:dk1>
        <a:lt1>
          <a:srgbClr val="FFFFFF"/>
        </a:lt1>
        <a:dk2>
          <a:srgbClr val="B9B9D7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D9D9E8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CCCC99"/>
        </a:dk1>
        <a:lt1>
          <a:srgbClr val="FFFFCC"/>
        </a:lt1>
        <a:dk2>
          <a:srgbClr val="DFD293"/>
        </a:dk2>
        <a:lt2>
          <a:srgbClr val="5C1F00"/>
        </a:lt2>
        <a:accent1>
          <a:srgbClr val="78783C"/>
        </a:accent1>
        <a:accent2>
          <a:srgbClr val="FFFFCC"/>
        </a:accent2>
        <a:accent3>
          <a:srgbClr val="FFFFE2"/>
        </a:accent3>
        <a:accent4>
          <a:srgbClr val="AEAE82"/>
        </a:accent4>
        <a:accent5>
          <a:srgbClr val="BEBEAF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2D2015"/>
        </a:dk1>
        <a:lt1>
          <a:srgbClr val="D2D2D2"/>
        </a:lt1>
        <a:dk2>
          <a:srgbClr val="CCCCA5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E2E2C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2D2015"/>
        </a:dk1>
        <a:lt1>
          <a:srgbClr val="D2D2D2"/>
        </a:lt1>
        <a:dk2>
          <a:srgbClr val="73CDFF"/>
        </a:dk2>
        <a:lt2>
          <a:srgbClr val="DFC08D"/>
        </a:lt2>
        <a:accent1>
          <a:srgbClr val="666666"/>
        </a:accent1>
        <a:accent2>
          <a:srgbClr val="0066FF"/>
        </a:accent2>
        <a:accent3>
          <a:srgbClr val="BCE3FF"/>
        </a:accent3>
        <a:accent4>
          <a:srgbClr val="B3B3B3"/>
        </a:accent4>
        <a:accent5>
          <a:srgbClr val="B8B8B8"/>
        </a:accent5>
        <a:accent6>
          <a:srgbClr val="005CE7"/>
        </a:accent6>
        <a:hlink>
          <a:srgbClr val="66CCFF"/>
        </a:hlink>
        <a:folHlink>
          <a:srgbClr val="FAF0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5A58"/>
        </a:dk1>
        <a:lt1>
          <a:srgbClr val="FFFFFF"/>
        </a:lt1>
        <a:dk2>
          <a:srgbClr val="33CCCC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DE2E2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66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B8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E7C730-07E9-48F1-84A4-E498D6A761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Ontwerpsjabloon Blauwgroene grot</Template>
  <TotalTime>332</TotalTime>
  <Words>40</Words>
  <Application>Microsoft Office PowerPoint</Application>
  <PresentationFormat>Diavoorstelling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Arial Black</vt:lpstr>
      <vt:lpstr>Kantoorthema</vt:lpstr>
      <vt:lpstr>Vergadering Personeels-verantwoordelijken</vt:lpstr>
      <vt:lpstr>Agenda</vt:lpstr>
      <vt:lpstr>Verslag vorige vergadering</vt:lpstr>
    </vt:vector>
  </TitlesOfParts>
  <Manager/>
  <Company>KHLeuven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Inleidend_Voorbeeld_Vergadering Personeels-verantwoordelijken</dc:title>
  <dc:subject/>
  <dc:creator>Erik Penen</dc:creator>
  <cp:keywords/>
  <dc:description/>
  <cp:lastModifiedBy>Erik Penen</cp:lastModifiedBy>
  <cp:revision>21</cp:revision>
  <cp:lastPrinted>1601-01-01T00:00:00Z</cp:lastPrinted>
  <dcterms:created xsi:type="dcterms:W3CDTF">2015-03-02T12:32:12Z</dcterms:created>
  <dcterms:modified xsi:type="dcterms:W3CDTF">2015-03-03T15:06:43Z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TC010721211043</vt:lpwstr>
  </property>
</Properties>
</file>