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2" r:id="rId4"/>
    <p:sldId id="263" r:id="rId5"/>
    <p:sldId id="264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09" autoAdjust="0"/>
  </p:normalViewPr>
  <p:slideViewPr>
    <p:cSldViewPr>
      <p:cViewPr varScale="1">
        <p:scale>
          <a:sx n="79" d="100"/>
          <a:sy n="79" d="100"/>
        </p:scale>
        <p:origin x="11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CDAB9E-D2AF-4DFE-AFBB-AC4EC0953F5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645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0E474F-13E6-45B8-A70D-2AEB4F24E6F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42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0F32E9-F346-4A64-9DC7-8C7BA5B782A2}" type="slidenum">
              <a:rPr lang="nl-NL"/>
              <a:pPr/>
              <a:t>1</a:t>
            </a:fld>
            <a:endParaRPr lang="nl-NL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960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E2A3A-F2AE-4361-BF27-90C66F5457A5}" type="slidenum">
              <a:rPr lang="nl-NL"/>
              <a:pPr/>
              <a:t>2</a:t>
            </a:fld>
            <a:endParaRPr lang="nl-NL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288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D48E3-EFAD-4D5F-82F1-5D022915738B}" type="slidenum">
              <a:rPr lang="nl-NL"/>
              <a:pPr/>
              <a:t>3</a:t>
            </a:fld>
            <a:endParaRPr lang="nl-NL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307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61E6C-6F17-4E31-99BB-B363EDC3F4C2}" type="slidenum">
              <a:rPr lang="nl-NL"/>
              <a:pPr/>
              <a:t>4</a:t>
            </a:fld>
            <a:endParaRPr lang="nl-NL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075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06E6F-8032-427B-A79E-D7245B37F87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4E5AF-82A9-4168-9023-2E8C9EC3335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A423B-2166-4473-AC1B-A047BE841B7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A6BF1-D3CE-4751-82D2-6EA0B71DC87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792DA-218C-4640-AC67-D84AE2DE653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73D5E-68FD-4AA4-89B1-6E9C68050D0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81671-F56F-4E90-81C9-86AD262FC99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7B401-0F0F-46BE-8923-81186BF0DEC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DFC9-DF6F-4E45-8E49-98BE24D89F7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4838B-BD04-4F1F-BF9B-7EDC9C9BECE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02659-7251-4241-B3D7-08E60D642CD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opmaakprofielen van de modeltekst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nl-NL" smtClean="0"/>
              <a:t>Datum</a:t>
            </a:r>
            <a:endParaRPr lang="nl-N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5D5870-8C03-4DCF-8DF1-89BD1E178658}" type="slidenum">
              <a:rPr lang="nl-NL"/>
              <a:pPr/>
              <a:t>‹nr.›</a:t>
            </a:fld>
            <a:endParaRPr lang="nl-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Vergadering</a:t>
            </a:r>
            <a:br>
              <a:rPr lang="nl-NL" dirty="0"/>
            </a:br>
            <a:r>
              <a:rPr lang="nl-NL" dirty="0"/>
              <a:t>Stuurgroep ICT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Donderdag 19 </a:t>
            </a:r>
            <a:r>
              <a:rPr lang="nl-NL"/>
              <a:t>december </a:t>
            </a:r>
            <a:r>
              <a:rPr lang="nl-NL" smtClean="0"/>
              <a:t>2015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Agenda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1828800" y="19812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nl-NL" sz="2400" b="1"/>
              <a:t>1. Aankoop nieuwe server	</a:t>
            </a:r>
            <a:r>
              <a:rPr lang="nl-NL" sz="2400"/>
              <a:t> 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1828800" y="28956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nl-NL" sz="2400" b="1"/>
              <a:t>2. ICT-Opleiding Personeel</a:t>
            </a:r>
            <a:endParaRPr lang="nl-NL" sz="2400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1828800" y="38100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nl-NL" sz="2400" b="1"/>
              <a:t>3. Software Upgrade</a:t>
            </a:r>
            <a:endParaRPr lang="nl-NL" sz="2400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gray">
          <a:xfrm>
            <a:off x="1828800" y="47244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nl-NL" sz="2400" b="1" dirty="0"/>
              <a:t>4. Voorbereiding jaarverslag </a:t>
            </a:r>
            <a:r>
              <a:rPr lang="nl-NL" sz="2400" b="1" dirty="0" smtClean="0"/>
              <a:t>2010</a:t>
            </a:r>
            <a:r>
              <a:rPr lang="nl-NL" sz="2400" dirty="0" smtClean="0"/>
              <a:t> 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Aankoop nieuwe server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gray">
          <a:xfrm>
            <a:off x="5562600" y="2667000"/>
            <a:ext cx="2819400" cy="2895600"/>
          </a:xfrm>
          <a:prstGeom prst="chevron">
            <a:avLst>
              <a:gd name="adj" fmla="val 16468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endParaRPr lang="nl-BE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gray">
          <a:xfrm>
            <a:off x="3200400" y="2667000"/>
            <a:ext cx="2971800" cy="2895600"/>
          </a:xfrm>
          <a:prstGeom prst="chevron">
            <a:avLst>
              <a:gd name="adj" fmla="val 17842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endParaRPr lang="nl-BE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gray">
          <a:xfrm>
            <a:off x="838200" y="2667000"/>
            <a:ext cx="2971800" cy="2895600"/>
          </a:xfrm>
          <a:prstGeom prst="chevron">
            <a:avLst>
              <a:gd name="adj" fmla="val 17842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endParaRPr lang="nl-NL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gray">
          <a:xfrm>
            <a:off x="1066800" y="1828800"/>
            <a:ext cx="20574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nl-NL" sz="2000" b="1"/>
              <a:t>Fase 1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gray">
          <a:xfrm>
            <a:off x="3386138" y="1828800"/>
            <a:ext cx="20574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nl-NL" sz="2000" b="1"/>
              <a:t>Fase 2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gray">
          <a:xfrm>
            <a:off x="5715000" y="1828800"/>
            <a:ext cx="20574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nl-NL" sz="2000" b="1"/>
              <a:t>Fase 3</a:t>
            </a:r>
          </a:p>
        </p:txBody>
      </p:sp>
      <p:sp>
        <p:nvSpPr>
          <p:cNvPr id="17423" name="WordArt 15"/>
          <p:cNvSpPr>
            <a:spLocks noChangeArrowheads="1" noChangeShapeType="1" noTextEdit="1"/>
          </p:cNvSpPr>
          <p:nvPr/>
        </p:nvSpPr>
        <p:spPr bwMode="auto">
          <a:xfrm>
            <a:off x="4067175" y="3933825"/>
            <a:ext cx="1493838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Aanbesteding</a:t>
            </a:r>
          </a:p>
        </p:txBody>
      </p:sp>
      <p:sp>
        <p:nvSpPr>
          <p:cNvPr id="17424" name="WordArt 16"/>
          <p:cNvSpPr>
            <a:spLocks noChangeArrowheads="1" noChangeShapeType="1" noTextEdit="1"/>
          </p:cNvSpPr>
          <p:nvPr/>
        </p:nvSpPr>
        <p:spPr bwMode="auto">
          <a:xfrm>
            <a:off x="1763713" y="3789363"/>
            <a:ext cx="1401762" cy="579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Configuratie-</a:t>
            </a:r>
          </a:p>
          <a:p>
            <a:pPr algn="ctr"/>
            <a:r>
              <a:rPr lang="nl-BE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eisen</a:t>
            </a:r>
          </a:p>
        </p:txBody>
      </p:sp>
      <p:sp>
        <p:nvSpPr>
          <p:cNvPr id="17425" name="WordArt 17"/>
          <p:cNvSpPr>
            <a:spLocks noChangeArrowheads="1" noChangeShapeType="1" noTextEdit="1"/>
          </p:cNvSpPr>
          <p:nvPr/>
        </p:nvSpPr>
        <p:spPr bwMode="auto">
          <a:xfrm>
            <a:off x="6372225" y="3933825"/>
            <a:ext cx="157797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On site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/>
              <a:t>Planning ICT-opleiding personeel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311900" y="3048000"/>
            <a:ext cx="1676400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4559300" y="3048000"/>
            <a:ext cx="1665288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2819400" y="3048000"/>
            <a:ext cx="1616075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1054100" y="3048000"/>
            <a:ext cx="1676400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BE"/>
          </a:p>
        </p:txBody>
      </p:sp>
      <p:grpSp>
        <p:nvGrpSpPr>
          <p:cNvPr id="19465" name="Group 9"/>
          <p:cNvGrpSpPr>
            <a:grpSpLocks/>
          </p:cNvGrpSpPr>
          <p:nvPr/>
        </p:nvGrpSpPr>
        <p:grpSpPr bwMode="auto">
          <a:xfrm>
            <a:off x="1282700" y="1752600"/>
            <a:ext cx="6096000" cy="990600"/>
            <a:chOff x="624" y="1152"/>
            <a:chExt cx="4080" cy="720"/>
          </a:xfrm>
        </p:grpSpPr>
        <p:sp>
          <p:nvSpPr>
            <p:cNvPr id="19466" name="Rectangle 10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nl-BE"/>
            </a:p>
          </p:txBody>
        </p:sp>
        <p:grpSp>
          <p:nvGrpSpPr>
            <p:cNvPr id="19467" name="Group 11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19468" name="Oval 1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69" name="Rectangle 1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70" name="Oval 1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71" name="Oval 1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</p:grpSp>
        <p:sp>
          <p:nvSpPr>
            <p:cNvPr id="19472" name="Rectangle 16"/>
            <p:cNvSpPr>
              <a:spLocks noChangeArrowheads="1"/>
            </p:cNvSpPr>
            <p:nvPr/>
          </p:nvSpPr>
          <p:spPr bwMode="gray">
            <a:xfrm rot="3419336">
              <a:off x="1776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nl-BE"/>
            </a:p>
          </p:txBody>
        </p:sp>
        <p:grpSp>
          <p:nvGrpSpPr>
            <p:cNvPr id="19473" name="Group 17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19474" name="Oval 18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75" name="Rectangle 19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76" name="Oval 20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77" name="Oval 21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</p:grpSp>
        <p:sp>
          <p:nvSpPr>
            <p:cNvPr id="19478" name="Rectangle 22"/>
            <p:cNvSpPr>
              <a:spLocks noChangeArrowheads="1"/>
            </p:cNvSpPr>
            <p:nvPr/>
          </p:nvSpPr>
          <p:spPr bwMode="gray">
            <a:xfrm rot="3419336">
              <a:off x="2880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nl-BE"/>
            </a:p>
          </p:txBody>
        </p:sp>
        <p:grpSp>
          <p:nvGrpSpPr>
            <p:cNvPr id="19479" name="Group 23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19480" name="Oval 24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81" name="Rectangle 25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82" name="Oval 26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19483" name="Oval 27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</p:grpSp>
        <p:sp>
          <p:nvSpPr>
            <p:cNvPr id="19484" name="Rectangle 28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nl-BE"/>
            </a:p>
          </p:txBody>
        </p:sp>
      </p:grpSp>
      <p:sp>
        <p:nvSpPr>
          <p:cNvPr id="19486" name="Rectangle 30"/>
          <p:cNvSpPr>
            <a:spLocks noChangeArrowheads="1"/>
          </p:cNvSpPr>
          <p:nvPr/>
        </p:nvSpPr>
        <p:spPr bwMode="gray">
          <a:xfrm>
            <a:off x="1547813" y="2060575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/>
              <a:t>OS</a:t>
            </a: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gray">
          <a:xfrm>
            <a:off x="2987675" y="2060575"/>
            <a:ext cx="118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/>
              <a:t>MS Office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gray">
          <a:xfrm>
            <a:off x="4859338" y="2060575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/>
              <a:t>E-mail</a:t>
            </a: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gray">
          <a:xfrm>
            <a:off x="6470650" y="2071688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/>
              <a:t>Internet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1187450" y="3357563"/>
            <a:ext cx="1517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dirty="0"/>
              <a:t>Januari </a:t>
            </a:r>
            <a:r>
              <a:rPr lang="nl-NL" dirty="0" smtClean="0"/>
              <a:t>2011</a:t>
            </a:r>
            <a:endParaRPr lang="nl-NL" dirty="0"/>
          </a:p>
          <a:p>
            <a:endParaRPr lang="nl-BE" dirty="0"/>
          </a:p>
          <a:p>
            <a:r>
              <a:rPr lang="nl-BE" dirty="0" err="1"/>
              <a:t>Operating</a:t>
            </a:r>
            <a:endParaRPr lang="nl-BE" dirty="0"/>
          </a:p>
          <a:p>
            <a:r>
              <a:rPr lang="nl-BE" dirty="0"/>
              <a:t>System:</a:t>
            </a:r>
          </a:p>
          <a:p>
            <a:endParaRPr lang="nl-BE" dirty="0"/>
          </a:p>
          <a:p>
            <a:r>
              <a:rPr lang="nl-BE" dirty="0"/>
              <a:t>MS Windows</a:t>
            </a:r>
          </a:p>
          <a:p>
            <a:endParaRPr lang="nl-BE" dirty="0"/>
          </a:p>
          <a:p>
            <a:r>
              <a:rPr lang="nl-BE" dirty="0"/>
              <a:t>3 uur</a:t>
            </a:r>
            <a:endParaRPr lang="nl-NL" dirty="0"/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2843213" y="3357563"/>
            <a:ext cx="160383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dirty="0"/>
              <a:t>Februari </a:t>
            </a:r>
            <a:r>
              <a:rPr lang="nl-NL" dirty="0" smtClean="0"/>
              <a:t>2011</a:t>
            </a:r>
            <a:endParaRPr lang="nl-NL" dirty="0"/>
          </a:p>
          <a:p>
            <a:endParaRPr lang="nl-BE" dirty="0"/>
          </a:p>
          <a:p>
            <a:pPr>
              <a:buFontTx/>
              <a:buChar char="-"/>
            </a:pPr>
            <a:r>
              <a:rPr lang="nl-BE" dirty="0"/>
              <a:t> Word</a:t>
            </a:r>
          </a:p>
          <a:p>
            <a:pPr>
              <a:buFontTx/>
              <a:buChar char="-"/>
            </a:pPr>
            <a:r>
              <a:rPr lang="nl-BE" dirty="0"/>
              <a:t> Excel</a:t>
            </a:r>
          </a:p>
          <a:p>
            <a:pPr>
              <a:buFontTx/>
              <a:buChar char="-"/>
            </a:pPr>
            <a:r>
              <a:rPr lang="nl-BE" dirty="0"/>
              <a:t> </a:t>
            </a:r>
            <a:r>
              <a:rPr lang="nl-BE" dirty="0" err="1"/>
              <a:t>Powerpoint</a:t>
            </a:r>
            <a:endParaRPr lang="nl-BE" dirty="0"/>
          </a:p>
          <a:p>
            <a:pPr>
              <a:buFontTx/>
              <a:buChar char="-"/>
            </a:pPr>
            <a:r>
              <a:rPr lang="nl-BE" dirty="0"/>
              <a:t> Access</a:t>
            </a:r>
          </a:p>
          <a:p>
            <a:r>
              <a:rPr lang="nl-BE" dirty="0"/>
              <a:t>20 uur</a:t>
            </a:r>
            <a:endParaRPr lang="nl-NL" dirty="0"/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4643438" y="3357563"/>
            <a:ext cx="13779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dirty="0"/>
              <a:t>Maart </a:t>
            </a:r>
            <a:r>
              <a:rPr lang="nl-NL" dirty="0" smtClean="0"/>
              <a:t>2011</a:t>
            </a:r>
            <a:endParaRPr lang="nl-NL" dirty="0"/>
          </a:p>
          <a:p>
            <a:endParaRPr lang="nl-BE" dirty="0"/>
          </a:p>
          <a:p>
            <a:r>
              <a:rPr lang="nl-BE" dirty="0"/>
              <a:t>MS Outlook</a:t>
            </a:r>
          </a:p>
          <a:p>
            <a:endParaRPr lang="nl-BE" dirty="0"/>
          </a:p>
          <a:p>
            <a:r>
              <a:rPr lang="nl-BE" dirty="0"/>
              <a:t>3 uur</a:t>
            </a:r>
            <a:endParaRPr lang="nl-NL" dirty="0"/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6372225" y="3357563"/>
            <a:ext cx="12062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dirty="0"/>
              <a:t>April </a:t>
            </a:r>
            <a:r>
              <a:rPr lang="nl-NL" dirty="0" smtClean="0"/>
              <a:t>2011</a:t>
            </a:r>
            <a:endParaRPr lang="nl-NL" dirty="0"/>
          </a:p>
          <a:p>
            <a:endParaRPr lang="nl-BE" dirty="0"/>
          </a:p>
          <a:p>
            <a:r>
              <a:rPr lang="nl-BE" dirty="0"/>
              <a:t>Internet </a:t>
            </a:r>
          </a:p>
          <a:p>
            <a:r>
              <a:rPr lang="nl-BE" dirty="0"/>
              <a:t>Explorer</a:t>
            </a:r>
          </a:p>
          <a:p>
            <a:endParaRPr lang="nl-BE" dirty="0"/>
          </a:p>
          <a:p>
            <a:r>
              <a:rPr lang="nl-BE" dirty="0"/>
              <a:t>2 uur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Samenvatting</a:t>
            </a:r>
            <a:endParaRPr lang="nl-NL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2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Vat belangrijkste successen/uitdagingen samen</a:t>
            </a:r>
            <a:endParaRPr lang="nl-NL" smtClean="0"/>
          </a:p>
          <a:p>
            <a:r>
              <a:rPr lang="nl-NL" sz="2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Herhaal belangrijkste doelen</a:t>
            </a:r>
            <a:endParaRPr lang="nl-NL" smtClean="0"/>
          </a:p>
          <a:p>
            <a:r>
              <a:rPr lang="nl-NL" sz="2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Dankwoord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9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cbbf025a8f88846b09c4b3a731b8d7815798d1"/>
  <p:tag name="ISPRING_RESOURCE_PATHS_HASH_PRESENTER" val="8b5c9f1b2a755b2a8093d971a8cf2b2f15c65"/>
</p:tagLst>
</file>

<file path=ppt/theme/theme1.xml><?xml version="1.0" encoding="utf-8"?>
<a:theme xmlns:a="http://schemas.openxmlformats.org/drawingml/2006/main" name="Voorbeelden van presentatiedia's">
  <a:themeElements>
    <a:clrScheme name="Voorbeelden van presentatiedia's 3">
      <a:dk1>
        <a:srgbClr val="152A83"/>
      </a:dk1>
      <a:lt1>
        <a:srgbClr val="FFFFFF"/>
      </a:lt1>
      <a:dk2>
        <a:srgbClr val="0066CC"/>
      </a:dk2>
      <a:lt2>
        <a:srgbClr val="9CD5F4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Voorbeelden van presentatiedia's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orbeelden van presentatiedia's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orbeelden van presentatiedia's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orbeelden van presentatiedia's 3">
        <a:dk1>
          <a:srgbClr val="152A83"/>
        </a:dk1>
        <a:lt1>
          <a:srgbClr val="FFFFFF"/>
        </a:lt1>
        <a:dk2>
          <a:srgbClr val="0066CC"/>
        </a:dk2>
        <a:lt2>
          <a:srgbClr val="9CD5F4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Voorbeelden van presentatiedia's</Template>
  <TotalTime>103</TotalTime>
  <Words>94</Words>
  <Application>Microsoft Office PowerPoint</Application>
  <PresentationFormat>Diavoorstelling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Verdana</vt:lpstr>
      <vt:lpstr>Voorbeelden van presentatiedia's</vt:lpstr>
      <vt:lpstr>Vergadering Stuurgroep ICT</vt:lpstr>
      <vt:lpstr>Agenda</vt:lpstr>
      <vt:lpstr>Aankoop nieuwe server</vt:lpstr>
      <vt:lpstr>Planning ICT-opleiding personeel</vt:lpstr>
      <vt:lpstr>Samenvatting</vt:lpstr>
    </vt:vector>
  </TitlesOfParts>
  <Manager/>
  <Company>Sociale School Heverlee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Vergadering Stuurgroep ICT</dc:title>
  <dc:subject/>
  <dc:creator>erik penen</dc:creator>
  <cp:keywords/>
  <dc:description/>
  <cp:lastModifiedBy>Erik Penen</cp:lastModifiedBy>
  <cp:revision>18</cp:revision>
  <dcterms:created xsi:type="dcterms:W3CDTF">2005-07-05T20:28:02Z</dcterms:created>
  <dcterms:modified xsi:type="dcterms:W3CDTF">2015-03-04T16:02:39Z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TC011367951043</vt:lpwstr>
  </property>
</Properties>
</file>