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6" r:id="rId2"/>
  </p:sldMasterIdLst>
  <p:notesMasterIdLst>
    <p:notesMasterId r:id="rId18"/>
  </p:notesMasterIdLst>
  <p:sldIdLst>
    <p:sldId id="256" r:id="rId3"/>
    <p:sldId id="273" r:id="rId4"/>
    <p:sldId id="272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5143500" type="screen16x9"/>
  <p:notesSz cx="6858000" cy="9144000"/>
  <p:custDataLst>
    <p:tags r:id="rId19"/>
  </p:custDataLst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Stijl, donker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80" autoAdjust="0"/>
    <p:restoredTop sz="86354" autoAdjust="0"/>
  </p:normalViewPr>
  <p:slideViewPr>
    <p:cSldViewPr>
      <p:cViewPr varScale="1">
        <p:scale>
          <a:sx n="56" d="100"/>
          <a:sy n="56" d="100"/>
        </p:scale>
        <p:origin x="684" y="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6ED84F-B48A-4287-A66B-E89E1953959D}" type="doc">
      <dgm:prSet loTypeId="urn:microsoft.com/office/officeart/2005/8/layout/vList5#1" loCatId="list" qsTypeId="urn:microsoft.com/office/officeart/2005/8/quickstyle/simple3#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9ADAC0-E08F-463F-BEA3-34194982FA4B}">
      <dgm:prSet/>
      <dgm:spPr/>
      <dgm:t>
        <a:bodyPr/>
        <a:lstStyle/>
        <a:p>
          <a:pPr rtl="0"/>
          <a:r>
            <a:rPr lang="nl-NL" noProof="0" smtClean="0"/>
            <a:t>Wat maakt het bedrijf uniek</a:t>
          </a:r>
          <a:endParaRPr lang="nl-NL" noProof="0"/>
        </a:p>
      </dgm:t>
    </dgm:pt>
    <dgm:pt modelId="{16AFB3FF-738E-4470-A242-F40452040DE4}" type="parTrans" cxnId="{EE41C7FE-767F-4205-AFDD-2BE048B3F973}">
      <dgm:prSet/>
      <dgm:spPr/>
      <dgm:t>
        <a:bodyPr/>
        <a:lstStyle/>
        <a:p>
          <a:endParaRPr lang="en-US"/>
        </a:p>
      </dgm:t>
    </dgm:pt>
    <dgm:pt modelId="{A8AC02B3-05A2-414A-95D5-23432FBE2612}" type="sibTrans" cxnId="{EE41C7FE-767F-4205-AFDD-2BE048B3F973}">
      <dgm:prSet/>
      <dgm:spPr/>
      <dgm:t>
        <a:bodyPr/>
        <a:lstStyle/>
        <a:p>
          <a:endParaRPr lang="en-US"/>
        </a:p>
      </dgm:t>
    </dgm:pt>
    <dgm:pt modelId="{3EA7623A-14F8-493E-9552-A808BD3D0890}">
      <dgm:prSet/>
      <dgm:spPr/>
      <dgm:t>
        <a:bodyPr/>
        <a:lstStyle/>
        <a:p>
          <a:pPr rtl="0"/>
          <a:r>
            <a:rPr lang="nl-NL" noProof="0" smtClean="0"/>
            <a:t>Wat maakt het bedrijf succesvol</a:t>
          </a:r>
          <a:endParaRPr lang="nl-NL" noProof="0"/>
        </a:p>
      </dgm:t>
    </dgm:pt>
    <dgm:pt modelId="{10820D46-F7E7-43D0-9851-21436061F950}" type="parTrans" cxnId="{DB9444FB-E697-4824-8E04-487CF5655139}">
      <dgm:prSet/>
      <dgm:spPr/>
      <dgm:t>
        <a:bodyPr/>
        <a:lstStyle/>
        <a:p>
          <a:endParaRPr lang="en-US"/>
        </a:p>
      </dgm:t>
    </dgm:pt>
    <dgm:pt modelId="{14012C36-800A-486B-8D9C-124803F387F7}" type="sibTrans" cxnId="{DB9444FB-E697-4824-8E04-487CF5655139}">
      <dgm:prSet/>
      <dgm:spPr/>
      <dgm:t>
        <a:bodyPr/>
        <a:lstStyle/>
        <a:p>
          <a:endParaRPr lang="en-US"/>
        </a:p>
      </dgm:t>
    </dgm:pt>
    <dgm:pt modelId="{03D8EAB0-2FE0-40E9-BAAD-B629CA9900E6}">
      <dgm:prSet/>
      <dgm:spPr/>
      <dgm:t>
        <a:bodyPr/>
        <a:lstStyle/>
        <a:p>
          <a:pPr rtl="0"/>
          <a:r>
            <a:rPr lang="nl-NL" noProof="0" smtClean="0"/>
            <a:t>Gedeelde visie</a:t>
          </a:r>
          <a:endParaRPr lang="nl-NL" noProof="0"/>
        </a:p>
      </dgm:t>
    </dgm:pt>
    <dgm:pt modelId="{62D1B9BF-A69A-482B-8388-DFAC530FCC9A}" type="parTrans" cxnId="{7ADD2A1B-A044-4744-AF9C-FD2F90E0ACCA}">
      <dgm:prSet/>
      <dgm:spPr/>
      <dgm:t>
        <a:bodyPr/>
        <a:lstStyle/>
        <a:p>
          <a:endParaRPr lang="en-US"/>
        </a:p>
      </dgm:t>
    </dgm:pt>
    <dgm:pt modelId="{59253FDE-212D-4356-A5AB-5DCEFB4EDFFA}" type="sibTrans" cxnId="{7ADD2A1B-A044-4744-AF9C-FD2F90E0ACCA}">
      <dgm:prSet/>
      <dgm:spPr/>
      <dgm:t>
        <a:bodyPr/>
        <a:lstStyle/>
        <a:p>
          <a:endParaRPr lang="en-US"/>
        </a:p>
      </dgm:t>
    </dgm:pt>
    <dgm:pt modelId="{CC16888B-E9A8-4366-ACB4-3A4BC8206E38}">
      <dgm:prSet/>
      <dgm:spPr/>
      <dgm:t>
        <a:bodyPr/>
        <a:lstStyle/>
        <a:p>
          <a:pPr rtl="0"/>
          <a:r>
            <a:rPr lang="nl-NL" noProof="0" dirty="0" smtClean="0"/>
            <a:t>Evalueer belangrijkste ondernemingen van afgelopen jaar</a:t>
          </a:r>
          <a:endParaRPr lang="nl-NL" noProof="0" dirty="0"/>
        </a:p>
      </dgm:t>
    </dgm:pt>
    <dgm:pt modelId="{A06DD5EF-2EB3-4AAE-A5EA-6B200CC48BD3}" type="parTrans" cxnId="{F7656EB6-F90B-4902-AEF4-6E9FB407FB45}">
      <dgm:prSet/>
      <dgm:spPr/>
      <dgm:t>
        <a:bodyPr/>
        <a:lstStyle/>
        <a:p>
          <a:endParaRPr lang="en-US"/>
        </a:p>
      </dgm:t>
    </dgm:pt>
    <dgm:pt modelId="{A80AE0E5-EF3C-4251-91E9-35C21B5B7133}" type="sibTrans" cxnId="{F7656EB6-F90B-4902-AEF4-6E9FB407FB45}">
      <dgm:prSet/>
      <dgm:spPr/>
      <dgm:t>
        <a:bodyPr/>
        <a:lstStyle/>
        <a:p>
          <a:endParaRPr lang="en-US"/>
        </a:p>
      </dgm:t>
    </dgm:pt>
    <dgm:pt modelId="{79CEB287-B2AE-41EE-94B2-5600E04C1381}" type="pres">
      <dgm:prSet presAssocID="{596ED84F-B48A-4287-A66B-E89E1953959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AB881C-1180-400E-85CB-77616C50386B}" type="pres">
      <dgm:prSet presAssocID="{6F9ADAC0-E08F-463F-BEA3-34194982FA4B}" presName="linNode" presStyleCnt="0"/>
      <dgm:spPr/>
      <dgm:t>
        <a:bodyPr/>
        <a:lstStyle/>
        <a:p>
          <a:endParaRPr lang="en-US"/>
        </a:p>
      </dgm:t>
    </dgm:pt>
    <dgm:pt modelId="{35A6071F-4AED-4644-9A6D-4874F903A5A3}" type="pres">
      <dgm:prSet presAssocID="{6F9ADAC0-E08F-463F-BEA3-34194982FA4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5A603-4322-4EFC-862E-E21EF95FA409}" type="pres">
      <dgm:prSet presAssocID="{A8AC02B3-05A2-414A-95D5-23432FBE2612}" presName="sp" presStyleCnt="0"/>
      <dgm:spPr/>
      <dgm:t>
        <a:bodyPr/>
        <a:lstStyle/>
        <a:p>
          <a:endParaRPr lang="en-US"/>
        </a:p>
      </dgm:t>
    </dgm:pt>
    <dgm:pt modelId="{61736E70-198B-404F-93A2-B76EEE373833}" type="pres">
      <dgm:prSet presAssocID="{3EA7623A-14F8-493E-9552-A808BD3D0890}" presName="linNode" presStyleCnt="0"/>
      <dgm:spPr/>
      <dgm:t>
        <a:bodyPr/>
        <a:lstStyle/>
        <a:p>
          <a:endParaRPr lang="en-US"/>
        </a:p>
      </dgm:t>
    </dgm:pt>
    <dgm:pt modelId="{7ED3907A-E3F6-40CC-A958-30533DA7EE04}" type="pres">
      <dgm:prSet presAssocID="{3EA7623A-14F8-493E-9552-A808BD3D0890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84F5AB-3D53-4018-99F5-D1AF175F0568}" type="pres">
      <dgm:prSet presAssocID="{14012C36-800A-486B-8D9C-124803F387F7}" presName="sp" presStyleCnt="0"/>
      <dgm:spPr/>
      <dgm:t>
        <a:bodyPr/>
        <a:lstStyle/>
        <a:p>
          <a:endParaRPr lang="en-US"/>
        </a:p>
      </dgm:t>
    </dgm:pt>
    <dgm:pt modelId="{E2955F21-D713-4F73-A149-FB4AB2A5E348}" type="pres">
      <dgm:prSet presAssocID="{03D8EAB0-2FE0-40E9-BAAD-B629CA9900E6}" presName="linNode" presStyleCnt="0"/>
      <dgm:spPr/>
      <dgm:t>
        <a:bodyPr/>
        <a:lstStyle/>
        <a:p>
          <a:endParaRPr lang="en-US"/>
        </a:p>
      </dgm:t>
    </dgm:pt>
    <dgm:pt modelId="{60078739-DDD5-4C47-842D-F494B9F53590}" type="pres">
      <dgm:prSet presAssocID="{03D8EAB0-2FE0-40E9-BAAD-B629CA9900E6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87C891-12E8-4A93-9724-BF0E06105792}" type="pres">
      <dgm:prSet presAssocID="{59253FDE-212D-4356-A5AB-5DCEFB4EDFFA}" presName="sp" presStyleCnt="0"/>
      <dgm:spPr/>
      <dgm:t>
        <a:bodyPr/>
        <a:lstStyle/>
        <a:p>
          <a:endParaRPr lang="en-US"/>
        </a:p>
      </dgm:t>
    </dgm:pt>
    <dgm:pt modelId="{F88BB6D2-2880-4805-90D3-77A5F6F1404E}" type="pres">
      <dgm:prSet presAssocID="{CC16888B-E9A8-4366-ACB4-3A4BC8206E38}" presName="linNode" presStyleCnt="0"/>
      <dgm:spPr/>
      <dgm:t>
        <a:bodyPr/>
        <a:lstStyle/>
        <a:p>
          <a:endParaRPr lang="en-US"/>
        </a:p>
      </dgm:t>
    </dgm:pt>
    <dgm:pt modelId="{0C10E643-CAD7-41EE-812D-5BF935C5E6B9}" type="pres">
      <dgm:prSet presAssocID="{CC16888B-E9A8-4366-ACB4-3A4BC8206E38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8ED73C-8505-4853-A7B5-556535900CB8}" type="presOf" srcId="{03D8EAB0-2FE0-40E9-BAAD-B629CA9900E6}" destId="{60078739-DDD5-4C47-842D-F494B9F53590}" srcOrd="0" destOrd="0" presId="urn:microsoft.com/office/officeart/2005/8/layout/vList5#1"/>
    <dgm:cxn modelId="{E4BE463C-B289-48F0-ADFD-484B277BD8AB}" type="presOf" srcId="{CC16888B-E9A8-4366-ACB4-3A4BC8206E38}" destId="{0C10E643-CAD7-41EE-812D-5BF935C5E6B9}" srcOrd="0" destOrd="0" presId="urn:microsoft.com/office/officeart/2005/8/layout/vList5#1"/>
    <dgm:cxn modelId="{34E3CBA3-AE7D-4B3E-80B5-A31B73324D7A}" type="presOf" srcId="{6F9ADAC0-E08F-463F-BEA3-34194982FA4B}" destId="{35A6071F-4AED-4644-9A6D-4874F903A5A3}" srcOrd="0" destOrd="0" presId="urn:microsoft.com/office/officeart/2005/8/layout/vList5#1"/>
    <dgm:cxn modelId="{C4498F37-3BBF-46A5-9AF2-5BD8749AFA46}" type="presOf" srcId="{596ED84F-B48A-4287-A66B-E89E1953959D}" destId="{79CEB287-B2AE-41EE-94B2-5600E04C1381}" srcOrd="0" destOrd="0" presId="urn:microsoft.com/office/officeart/2005/8/layout/vList5#1"/>
    <dgm:cxn modelId="{7ADD2A1B-A044-4744-AF9C-FD2F90E0ACCA}" srcId="{596ED84F-B48A-4287-A66B-E89E1953959D}" destId="{03D8EAB0-2FE0-40E9-BAAD-B629CA9900E6}" srcOrd="2" destOrd="0" parTransId="{62D1B9BF-A69A-482B-8388-DFAC530FCC9A}" sibTransId="{59253FDE-212D-4356-A5AB-5DCEFB4EDFFA}"/>
    <dgm:cxn modelId="{B620318A-D174-4866-B844-666B93042CFC}" type="presOf" srcId="{3EA7623A-14F8-493E-9552-A808BD3D0890}" destId="{7ED3907A-E3F6-40CC-A958-30533DA7EE04}" srcOrd="0" destOrd="0" presId="urn:microsoft.com/office/officeart/2005/8/layout/vList5#1"/>
    <dgm:cxn modelId="{DB9444FB-E697-4824-8E04-487CF5655139}" srcId="{596ED84F-B48A-4287-A66B-E89E1953959D}" destId="{3EA7623A-14F8-493E-9552-A808BD3D0890}" srcOrd="1" destOrd="0" parTransId="{10820D46-F7E7-43D0-9851-21436061F950}" sibTransId="{14012C36-800A-486B-8D9C-124803F387F7}"/>
    <dgm:cxn modelId="{EE41C7FE-767F-4205-AFDD-2BE048B3F973}" srcId="{596ED84F-B48A-4287-A66B-E89E1953959D}" destId="{6F9ADAC0-E08F-463F-BEA3-34194982FA4B}" srcOrd="0" destOrd="0" parTransId="{16AFB3FF-738E-4470-A242-F40452040DE4}" sibTransId="{A8AC02B3-05A2-414A-95D5-23432FBE2612}"/>
    <dgm:cxn modelId="{F7656EB6-F90B-4902-AEF4-6E9FB407FB45}" srcId="{596ED84F-B48A-4287-A66B-E89E1953959D}" destId="{CC16888B-E9A8-4366-ACB4-3A4BC8206E38}" srcOrd="3" destOrd="0" parTransId="{A06DD5EF-2EB3-4AAE-A5EA-6B200CC48BD3}" sibTransId="{A80AE0E5-EF3C-4251-91E9-35C21B5B7133}"/>
    <dgm:cxn modelId="{FD214816-C932-4BEC-A88C-FFC5EFEC07BE}" type="presParOf" srcId="{79CEB287-B2AE-41EE-94B2-5600E04C1381}" destId="{74AB881C-1180-400E-85CB-77616C50386B}" srcOrd="0" destOrd="0" presId="urn:microsoft.com/office/officeart/2005/8/layout/vList5#1"/>
    <dgm:cxn modelId="{EFDD295B-E7AC-484B-A8BB-428BD8EA1D34}" type="presParOf" srcId="{74AB881C-1180-400E-85CB-77616C50386B}" destId="{35A6071F-4AED-4644-9A6D-4874F903A5A3}" srcOrd="0" destOrd="0" presId="urn:microsoft.com/office/officeart/2005/8/layout/vList5#1"/>
    <dgm:cxn modelId="{7D764CE5-D526-4A6F-95DD-B53B5BC74019}" type="presParOf" srcId="{79CEB287-B2AE-41EE-94B2-5600E04C1381}" destId="{5FB5A603-4322-4EFC-862E-E21EF95FA409}" srcOrd="1" destOrd="0" presId="urn:microsoft.com/office/officeart/2005/8/layout/vList5#1"/>
    <dgm:cxn modelId="{B4854823-AFD0-48F4-805C-7D3215282D93}" type="presParOf" srcId="{79CEB287-B2AE-41EE-94B2-5600E04C1381}" destId="{61736E70-198B-404F-93A2-B76EEE373833}" srcOrd="2" destOrd="0" presId="urn:microsoft.com/office/officeart/2005/8/layout/vList5#1"/>
    <dgm:cxn modelId="{90E480E4-4BEB-49B8-9B94-D5E3E3C5693F}" type="presParOf" srcId="{61736E70-198B-404F-93A2-B76EEE373833}" destId="{7ED3907A-E3F6-40CC-A958-30533DA7EE04}" srcOrd="0" destOrd="0" presId="urn:microsoft.com/office/officeart/2005/8/layout/vList5#1"/>
    <dgm:cxn modelId="{6D3F57CE-F3FD-4BD7-ABFA-2D5F6CABBE0A}" type="presParOf" srcId="{79CEB287-B2AE-41EE-94B2-5600E04C1381}" destId="{F484F5AB-3D53-4018-99F5-D1AF175F0568}" srcOrd="3" destOrd="0" presId="urn:microsoft.com/office/officeart/2005/8/layout/vList5#1"/>
    <dgm:cxn modelId="{C27E969D-8E7D-435D-AA13-AE123AE5D3AA}" type="presParOf" srcId="{79CEB287-B2AE-41EE-94B2-5600E04C1381}" destId="{E2955F21-D713-4F73-A149-FB4AB2A5E348}" srcOrd="4" destOrd="0" presId="urn:microsoft.com/office/officeart/2005/8/layout/vList5#1"/>
    <dgm:cxn modelId="{2DEB68B3-EBAA-44CD-B350-4FEB0623E955}" type="presParOf" srcId="{E2955F21-D713-4F73-A149-FB4AB2A5E348}" destId="{60078739-DDD5-4C47-842D-F494B9F53590}" srcOrd="0" destOrd="0" presId="urn:microsoft.com/office/officeart/2005/8/layout/vList5#1"/>
    <dgm:cxn modelId="{D0B7DDBA-4174-45AD-B2CE-B13F26F78CDB}" type="presParOf" srcId="{79CEB287-B2AE-41EE-94B2-5600E04C1381}" destId="{2F87C891-12E8-4A93-9724-BF0E06105792}" srcOrd="5" destOrd="0" presId="urn:microsoft.com/office/officeart/2005/8/layout/vList5#1"/>
    <dgm:cxn modelId="{D7F230EF-EE9E-49A1-AE3A-1D5AAAA65B45}" type="presParOf" srcId="{79CEB287-B2AE-41EE-94B2-5600E04C1381}" destId="{F88BB6D2-2880-4805-90D3-77A5F6F1404E}" srcOrd="6" destOrd="0" presId="urn:microsoft.com/office/officeart/2005/8/layout/vList5#1"/>
    <dgm:cxn modelId="{D0AB3CE8-FAA5-430D-AD36-C6DAF14E860B}" type="presParOf" srcId="{F88BB6D2-2880-4805-90D3-77A5F6F1404E}" destId="{0C10E643-CAD7-41EE-812D-5BF935C5E6B9}" srcOrd="0" destOrd="0" presId="urn:microsoft.com/office/officeart/2005/8/layout/vList5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66D32F-434D-4E84-975C-CAFD7BBC7B55}" type="doc">
      <dgm:prSet loTypeId="urn:microsoft.com/office/officeart/2005/8/layout/orgChart1#3" loCatId="hierarchy" qsTypeId="urn:microsoft.com/office/officeart/2005/8/quickstyle/simple4#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984A52-C5A4-4D51-AD23-7A0FE5B31A87}">
      <dgm:prSet phldrT="[Text]"/>
      <dgm:spPr/>
      <dgm:t>
        <a:bodyPr/>
        <a:lstStyle/>
        <a:p>
          <a:r>
            <a:rPr lang="nl-NL" noProof="0" smtClean="0"/>
            <a:t>Naam en titel</a:t>
          </a:r>
          <a:endParaRPr lang="nl-NL" noProof="0"/>
        </a:p>
      </dgm:t>
    </dgm:pt>
    <dgm:pt modelId="{9A3A8C8F-9F82-405E-A307-522F46E16E0F}" type="parTrans" cxnId="{711E278E-34B4-47C8-B47F-ADB3FFB875FC}">
      <dgm:prSet/>
      <dgm:spPr/>
      <dgm:t>
        <a:bodyPr/>
        <a:lstStyle/>
        <a:p>
          <a:endParaRPr lang="en-US"/>
        </a:p>
      </dgm:t>
    </dgm:pt>
    <dgm:pt modelId="{0770A821-9843-4894-8BE9-CC14E30F5D4F}" type="sibTrans" cxnId="{711E278E-34B4-47C8-B47F-ADB3FFB875FC}">
      <dgm:prSet/>
      <dgm:spPr/>
      <dgm:t>
        <a:bodyPr/>
        <a:lstStyle/>
        <a:p>
          <a:endParaRPr lang="en-US"/>
        </a:p>
      </dgm:t>
    </dgm:pt>
    <dgm:pt modelId="{98C616B5-D664-40C9-9369-A8843585BA41}" type="asst">
      <dgm:prSet phldrT="[Text]"/>
      <dgm:spPr/>
      <dgm:t>
        <a:bodyPr/>
        <a:lstStyle/>
        <a:p>
          <a:r>
            <a:rPr lang="nl-NL" noProof="0" smtClean="0"/>
            <a:t>Naam en titel</a:t>
          </a:r>
          <a:endParaRPr lang="nl-NL" noProof="0"/>
        </a:p>
      </dgm:t>
    </dgm:pt>
    <dgm:pt modelId="{7D185411-27BA-4C09-92BC-5652CD8B0B0D}" type="parTrans" cxnId="{988672D2-2710-4C19-9CFB-96156393560A}">
      <dgm:prSet/>
      <dgm:spPr/>
      <dgm:t>
        <a:bodyPr/>
        <a:lstStyle/>
        <a:p>
          <a:endParaRPr lang="nl-NL" noProof="0"/>
        </a:p>
      </dgm:t>
    </dgm:pt>
    <dgm:pt modelId="{1301261D-EF40-4827-9524-7948D6D2EA7D}" type="sibTrans" cxnId="{988672D2-2710-4C19-9CFB-96156393560A}">
      <dgm:prSet/>
      <dgm:spPr/>
      <dgm:t>
        <a:bodyPr/>
        <a:lstStyle/>
        <a:p>
          <a:endParaRPr lang="en-US"/>
        </a:p>
      </dgm:t>
    </dgm:pt>
    <dgm:pt modelId="{110842E6-96D2-44F4-808A-BAFEDFBBB99D}">
      <dgm:prSet phldrT="[Text]"/>
      <dgm:spPr/>
      <dgm:t>
        <a:bodyPr/>
        <a:lstStyle/>
        <a:p>
          <a:r>
            <a:rPr lang="nl-NL" noProof="0" smtClean="0"/>
            <a:t>Naam en titel</a:t>
          </a:r>
          <a:endParaRPr lang="nl-NL" noProof="0"/>
        </a:p>
      </dgm:t>
    </dgm:pt>
    <dgm:pt modelId="{08692823-8DC7-45ED-8947-079ADB2B6D70}" type="parTrans" cxnId="{3A4EAAF5-565F-4E74-B544-3F7C1AC12EDF}">
      <dgm:prSet/>
      <dgm:spPr/>
      <dgm:t>
        <a:bodyPr/>
        <a:lstStyle/>
        <a:p>
          <a:endParaRPr lang="nl-NL" noProof="0"/>
        </a:p>
      </dgm:t>
    </dgm:pt>
    <dgm:pt modelId="{9FCBCF50-6888-4E3F-963B-B487C5E6F649}" type="sibTrans" cxnId="{3A4EAAF5-565F-4E74-B544-3F7C1AC12EDF}">
      <dgm:prSet/>
      <dgm:spPr/>
      <dgm:t>
        <a:bodyPr/>
        <a:lstStyle/>
        <a:p>
          <a:endParaRPr lang="en-US"/>
        </a:p>
      </dgm:t>
    </dgm:pt>
    <dgm:pt modelId="{1CA926C3-666D-4215-8273-E86D81D19FD7}">
      <dgm:prSet phldrT="[Text]"/>
      <dgm:spPr/>
      <dgm:t>
        <a:bodyPr/>
        <a:lstStyle/>
        <a:p>
          <a:r>
            <a:rPr lang="nl-NL" noProof="0" smtClean="0"/>
            <a:t>Naam en titel</a:t>
          </a:r>
          <a:endParaRPr lang="nl-NL" noProof="0"/>
        </a:p>
      </dgm:t>
    </dgm:pt>
    <dgm:pt modelId="{F208746C-8E4F-463F-A29C-1D1BF95C66E0}" type="parTrans" cxnId="{C1E34913-660A-4994-9A68-B0F4C51412AC}">
      <dgm:prSet/>
      <dgm:spPr/>
      <dgm:t>
        <a:bodyPr/>
        <a:lstStyle/>
        <a:p>
          <a:endParaRPr lang="nl-NL" noProof="0"/>
        </a:p>
      </dgm:t>
    </dgm:pt>
    <dgm:pt modelId="{61CF7419-B97E-4FAE-9362-D0115ADE6FEE}" type="sibTrans" cxnId="{C1E34913-660A-4994-9A68-B0F4C51412AC}">
      <dgm:prSet/>
      <dgm:spPr/>
      <dgm:t>
        <a:bodyPr/>
        <a:lstStyle/>
        <a:p>
          <a:endParaRPr lang="en-US"/>
        </a:p>
      </dgm:t>
    </dgm:pt>
    <dgm:pt modelId="{8C263F96-2817-40AD-A828-97EA7747C093}">
      <dgm:prSet phldrT="[Text]"/>
      <dgm:spPr/>
      <dgm:t>
        <a:bodyPr/>
        <a:lstStyle/>
        <a:p>
          <a:r>
            <a:rPr lang="nl-NL" noProof="0" dirty="0" smtClean="0"/>
            <a:t>Naam en titel</a:t>
          </a:r>
          <a:endParaRPr lang="nl-NL" noProof="0" dirty="0"/>
        </a:p>
      </dgm:t>
    </dgm:pt>
    <dgm:pt modelId="{F8AF7EF9-8982-40F9-BB36-FA088D697B17}" type="parTrans" cxnId="{BA75526D-FBE1-48B6-AEE9-6142BD00451F}">
      <dgm:prSet/>
      <dgm:spPr/>
      <dgm:t>
        <a:bodyPr/>
        <a:lstStyle/>
        <a:p>
          <a:endParaRPr lang="nl-NL" noProof="0"/>
        </a:p>
      </dgm:t>
    </dgm:pt>
    <dgm:pt modelId="{46173738-5448-4DC4-ADFA-1C418A204AC3}" type="sibTrans" cxnId="{BA75526D-FBE1-48B6-AEE9-6142BD00451F}">
      <dgm:prSet/>
      <dgm:spPr/>
      <dgm:t>
        <a:bodyPr/>
        <a:lstStyle/>
        <a:p>
          <a:endParaRPr lang="en-US"/>
        </a:p>
      </dgm:t>
    </dgm:pt>
    <dgm:pt modelId="{DF072B22-4B03-4C48-A5A4-E08BFCC60B88}" type="pres">
      <dgm:prSet presAssocID="{3966D32F-434D-4E84-975C-CAFD7BBC7B5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1ABBD5C-4208-4883-8376-4802972CDB4D}" type="pres">
      <dgm:prSet presAssocID="{94984A52-C5A4-4D51-AD23-7A0FE5B31A87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274A0AB-6AB5-43CF-BF98-EF414766C84B}" type="pres">
      <dgm:prSet presAssocID="{94984A52-C5A4-4D51-AD23-7A0FE5B31A87}" presName="rootComposite1" presStyleCnt="0"/>
      <dgm:spPr/>
      <dgm:t>
        <a:bodyPr/>
        <a:lstStyle/>
        <a:p>
          <a:endParaRPr lang="en-US"/>
        </a:p>
      </dgm:t>
    </dgm:pt>
    <dgm:pt modelId="{6D9ADD85-D699-442B-92EE-3D195074A99E}" type="pres">
      <dgm:prSet presAssocID="{94984A52-C5A4-4D51-AD23-7A0FE5B31A87}" presName="rootText1" presStyleLbl="node1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13B961-CB06-4A26-B7CB-3B0A4668AFB1}" type="pres">
      <dgm:prSet presAssocID="{94984A52-C5A4-4D51-AD23-7A0FE5B31A87}" presName="rootConnector1" presStyleLbl="node1" presStyleIdx="0" presStyleCnt="4"/>
      <dgm:spPr/>
      <dgm:t>
        <a:bodyPr/>
        <a:lstStyle/>
        <a:p>
          <a:endParaRPr lang="en-US"/>
        </a:p>
      </dgm:t>
    </dgm:pt>
    <dgm:pt modelId="{4E10DD1F-8C4F-448A-9013-FECF0BEF8D12}" type="pres">
      <dgm:prSet presAssocID="{94984A52-C5A4-4D51-AD23-7A0FE5B31A87}" presName="hierChild2" presStyleCnt="0"/>
      <dgm:spPr/>
      <dgm:t>
        <a:bodyPr/>
        <a:lstStyle/>
        <a:p>
          <a:endParaRPr lang="en-US"/>
        </a:p>
      </dgm:t>
    </dgm:pt>
    <dgm:pt modelId="{73AB48E2-672C-48B0-BC77-53D1FFDD9B50}" type="pres">
      <dgm:prSet presAssocID="{08692823-8DC7-45ED-8947-079ADB2B6D70}" presName="Name37" presStyleLbl="parChTrans1D2" presStyleIdx="0" presStyleCnt="4"/>
      <dgm:spPr/>
      <dgm:t>
        <a:bodyPr/>
        <a:lstStyle/>
        <a:p>
          <a:endParaRPr lang="en-US"/>
        </a:p>
      </dgm:t>
    </dgm:pt>
    <dgm:pt modelId="{D8F6C268-FCAC-4CC3-BAF8-51D61B9BAE55}" type="pres">
      <dgm:prSet presAssocID="{110842E6-96D2-44F4-808A-BAFEDFBBB99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C568299-A99E-44E7-9CC2-9DAD5B148AE5}" type="pres">
      <dgm:prSet presAssocID="{110842E6-96D2-44F4-808A-BAFEDFBBB99D}" presName="rootComposite" presStyleCnt="0"/>
      <dgm:spPr/>
      <dgm:t>
        <a:bodyPr/>
        <a:lstStyle/>
        <a:p>
          <a:endParaRPr lang="en-US"/>
        </a:p>
      </dgm:t>
    </dgm:pt>
    <dgm:pt modelId="{5967E560-8122-4410-B52D-741A1906BEB7}" type="pres">
      <dgm:prSet presAssocID="{110842E6-96D2-44F4-808A-BAFEDFBBB99D}" presName="rootText" presStyleLbl="node1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7623FF-BD80-4B5B-B8B9-1C8C9C958210}" type="pres">
      <dgm:prSet presAssocID="{110842E6-96D2-44F4-808A-BAFEDFBBB99D}" presName="rootConnector" presStyleLbl="node2" presStyleIdx="0" presStyleCnt="0"/>
      <dgm:spPr/>
      <dgm:t>
        <a:bodyPr/>
        <a:lstStyle/>
        <a:p>
          <a:endParaRPr lang="en-US"/>
        </a:p>
      </dgm:t>
    </dgm:pt>
    <dgm:pt modelId="{F0DE1CED-4D01-453F-808F-373A16F72CDA}" type="pres">
      <dgm:prSet presAssocID="{110842E6-96D2-44F4-808A-BAFEDFBBB99D}" presName="hierChild4" presStyleCnt="0"/>
      <dgm:spPr/>
      <dgm:t>
        <a:bodyPr/>
        <a:lstStyle/>
        <a:p>
          <a:endParaRPr lang="en-US"/>
        </a:p>
      </dgm:t>
    </dgm:pt>
    <dgm:pt modelId="{3A53390A-5882-49B3-946F-A684EE9A219C}" type="pres">
      <dgm:prSet presAssocID="{110842E6-96D2-44F4-808A-BAFEDFBBB99D}" presName="hierChild5" presStyleCnt="0"/>
      <dgm:spPr/>
      <dgm:t>
        <a:bodyPr/>
        <a:lstStyle/>
        <a:p>
          <a:endParaRPr lang="en-US"/>
        </a:p>
      </dgm:t>
    </dgm:pt>
    <dgm:pt modelId="{E2BE3527-F132-4F9B-B5D9-B5D386957AD1}" type="pres">
      <dgm:prSet presAssocID="{F208746C-8E4F-463F-A29C-1D1BF95C66E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C07FA480-95AB-4C01-8EA0-CE727025A4A1}" type="pres">
      <dgm:prSet presAssocID="{1CA926C3-666D-4215-8273-E86D81D19FD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F701366-79ED-4F8B-B798-F4E28D59A894}" type="pres">
      <dgm:prSet presAssocID="{1CA926C3-666D-4215-8273-E86D81D19FD7}" presName="rootComposite" presStyleCnt="0"/>
      <dgm:spPr/>
      <dgm:t>
        <a:bodyPr/>
        <a:lstStyle/>
        <a:p>
          <a:endParaRPr lang="en-US"/>
        </a:p>
      </dgm:t>
    </dgm:pt>
    <dgm:pt modelId="{C79EDFE6-04D3-4B66-B791-CE59302F7C80}" type="pres">
      <dgm:prSet presAssocID="{1CA926C3-666D-4215-8273-E86D81D19FD7}" presName="rootText" presStyleLbl="node1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C421F4-687C-4D04-9930-081E605DDA4F}" type="pres">
      <dgm:prSet presAssocID="{1CA926C3-666D-4215-8273-E86D81D19FD7}" presName="rootConnector" presStyleLbl="node2" presStyleIdx="0" presStyleCnt="0"/>
      <dgm:spPr/>
      <dgm:t>
        <a:bodyPr/>
        <a:lstStyle/>
        <a:p>
          <a:endParaRPr lang="en-US"/>
        </a:p>
      </dgm:t>
    </dgm:pt>
    <dgm:pt modelId="{56897DD9-F2FB-4CE6-8F90-3AC449FAAB9E}" type="pres">
      <dgm:prSet presAssocID="{1CA926C3-666D-4215-8273-E86D81D19FD7}" presName="hierChild4" presStyleCnt="0"/>
      <dgm:spPr/>
      <dgm:t>
        <a:bodyPr/>
        <a:lstStyle/>
        <a:p>
          <a:endParaRPr lang="en-US"/>
        </a:p>
      </dgm:t>
    </dgm:pt>
    <dgm:pt modelId="{A5A94347-E797-4ACC-B06C-DA2D08550357}" type="pres">
      <dgm:prSet presAssocID="{1CA926C3-666D-4215-8273-E86D81D19FD7}" presName="hierChild5" presStyleCnt="0"/>
      <dgm:spPr/>
      <dgm:t>
        <a:bodyPr/>
        <a:lstStyle/>
        <a:p>
          <a:endParaRPr lang="en-US"/>
        </a:p>
      </dgm:t>
    </dgm:pt>
    <dgm:pt modelId="{3E97056E-1570-4058-975C-54D1E5AD6B5E}" type="pres">
      <dgm:prSet presAssocID="{F8AF7EF9-8982-40F9-BB36-FA088D697B17}" presName="Name37" presStyleLbl="parChTrans1D2" presStyleIdx="2" presStyleCnt="4"/>
      <dgm:spPr/>
      <dgm:t>
        <a:bodyPr/>
        <a:lstStyle/>
        <a:p>
          <a:endParaRPr lang="en-US"/>
        </a:p>
      </dgm:t>
    </dgm:pt>
    <dgm:pt modelId="{D5F66F07-DAE9-4019-808A-2EEE10560829}" type="pres">
      <dgm:prSet presAssocID="{8C263F96-2817-40AD-A828-97EA7747C09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C374915-0B1F-4392-8D38-4AA84B52EA75}" type="pres">
      <dgm:prSet presAssocID="{8C263F96-2817-40AD-A828-97EA7747C093}" presName="rootComposite" presStyleCnt="0"/>
      <dgm:spPr/>
      <dgm:t>
        <a:bodyPr/>
        <a:lstStyle/>
        <a:p>
          <a:endParaRPr lang="en-US"/>
        </a:p>
      </dgm:t>
    </dgm:pt>
    <dgm:pt modelId="{D85A4EF0-5EFC-4C3E-9AC2-D689202538A4}" type="pres">
      <dgm:prSet presAssocID="{8C263F96-2817-40AD-A828-97EA7747C093}" presName="rootText" presStyleLbl="node1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8C7EB4-6243-4664-9063-002EB8BACC8D}" type="pres">
      <dgm:prSet presAssocID="{8C263F96-2817-40AD-A828-97EA7747C093}" presName="rootConnector" presStyleLbl="node2" presStyleIdx="0" presStyleCnt="0"/>
      <dgm:spPr/>
      <dgm:t>
        <a:bodyPr/>
        <a:lstStyle/>
        <a:p>
          <a:endParaRPr lang="en-US"/>
        </a:p>
      </dgm:t>
    </dgm:pt>
    <dgm:pt modelId="{D08408B3-792C-4845-9EF7-31D78FB30C39}" type="pres">
      <dgm:prSet presAssocID="{8C263F96-2817-40AD-A828-97EA7747C093}" presName="hierChild4" presStyleCnt="0"/>
      <dgm:spPr/>
      <dgm:t>
        <a:bodyPr/>
        <a:lstStyle/>
        <a:p>
          <a:endParaRPr lang="en-US"/>
        </a:p>
      </dgm:t>
    </dgm:pt>
    <dgm:pt modelId="{D2FB0661-E1F8-4C17-B5D0-B4D70FCA0F06}" type="pres">
      <dgm:prSet presAssocID="{8C263F96-2817-40AD-A828-97EA7747C093}" presName="hierChild5" presStyleCnt="0"/>
      <dgm:spPr/>
      <dgm:t>
        <a:bodyPr/>
        <a:lstStyle/>
        <a:p>
          <a:endParaRPr lang="en-US"/>
        </a:p>
      </dgm:t>
    </dgm:pt>
    <dgm:pt modelId="{08FF7D83-95AA-4DFF-B916-D3D078FDCAD2}" type="pres">
      <dgm:prSet presAssocID="{94984A52-C5A4-4D51-AD23-7A0FE5B31A87}" presName="hierChild3" presStyleCnt="0"/>
      <dgm:spPr/>
      <dgm:t>
        <a:bodyPr/>
        <a:lstStyle/>
        <a:p>
          <a:endParaRPr lang="en-US"/>
        </a:p>
      </dgm:t>
    </dgm:pt>
    <dgm:pt modelId="{04CC1F81-5504-446C-BF06-649C58E887C0}" type="pres">
      <dgm:prSet presAssocID="{7D185411-27BA-4C09-92BC-5652CD8B0B0D}" presName="Name108" presStyleLbl="parChTrans1D2" presStyleIdx="3" presStyleCnt="4"/>
      <dgm:spPr/>
      <dgm:t>
        <a:bodyPr/>
        <a:lstStyle/>
        <a:p>
          <a:endParaRPr lang="en-US"/>
        </a:p>
      </dgm:t>
    </dgm:pt>
    <dgm:pt modelId="{30F865AA-1E8E-4309-92B4-CE609D0647B7}" type="pres">
      <dgm:prSet presAssocID="{98C616B5-D664-40C9-9369-A8843585BA41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2E2A43D-DBC8-46A5-9751-6A2F11F2E7A1}" type="pres">
      <dgm:prSet presAssocID="{98C616B5-D664-40C9-9369-A8843585BA41}" presName="rootComposite3" presStyleCnt="0"/>
      <dgm:spPr/>
      <dgm:t>
        <a:bodyPr/>
        <a:lstStyle/>
        <a:p>
          <a:endParaRPr lang="en-US"/>
        </a:p>
      </dgm:t>
    </dgm:pt>
    <dgm:pt modelId="{85F7DD82-BAD9-412C-93BD-0C84F442D7EC}" type="pres">
      <dgm:prSet presAssocID="{98C616B5-D664-40C9-9369-A8843585BA41}" presName="rootText3" presStyleLbl="asst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06A942-AEB1-4704-A84D-FAEC6205F035}" type="pres">
      <dgm:prSet presAssocID="{98C616B5-D664-40C9-9369-A8843585BA41}" presName="rootConnector3" presStyleLbl="asst1" presStyleIdx="0" presStyleCnt="0"/>
      <dgm:spPr/>
      <dgm:t>
        <a:bodyPr/>
        <a:lstStyle/>
        <a:p>
          <a:endParaRPr lang="en-US"/>
        </a:p>
      </dgm:t>
    </dgm:pt>
    <dgm:pt modelId="{D7E1443A-AFB7-468C-AEAD-B579B32F6D98}" type="pres">
      <dgm:prSet presAssocID="{98C616B5-D664-40C9-9369-A8843585BA41}" presName="hierChild6" presStyleCnt="0"/>
      <dgm:spPr/>
      <dgm:t>
        <a:bodyPr/>
        <a:lstStyle/>
        <a:p>
          <a:endParaRPr lang="en-US"/>
        </a:p>
      </dgm:t>
    </dgm:pt>
    <dgm:pt modelId="{A2006DEF-53DA-4FF2-9ED5-B71D4620D783}" type="pres">
      <dgm:prSet presAssocID="{98C616B5-D664-40C9-9369-A8843585BA41}" presName="hierChild7" presStyleCnt="0"/>
      <dgm:spPr/>
      <dgm:t>
        <a:bodyPr/>
        <a:lstStyle/>
        <a:p>
          <a:endParaRPr lang="en-US"/>
        </a:p>
      </dgm:t>
    </dgm:pt>
  </dgm:ptLst>
  <dgm:cxnLst>
    <dgm:cxn modelId="{6F854A40-57C6-4589-B29F-02069AAF7B2D}" type="presOf" srcId="{08692823-8DC7-45ED-8947-079ADB2B6D70}" destId="{73AB48E2-672C-48B0-BC77-53D1FFDD9B50}" srcOrd="0" destOrd="0" presId="urn:microsoft.com/office/officeart/2005/8/layout/orgChart1#3"/>
    <dgm:cxn modelId="{A052EBFC-BB43-4AE6-8EB9-7D7DCA36085E}" type="presOf" srcId="{110842E6-96D2-44F4-808A-BAFEDFBBB99D}" destId="{5967E560-8122-4410-B52D-741A1906BEB7}" srcOrd="0" destOrd="0" presId="urn:microsoft.com/office/officeart/2005/8/layout/orgChart1#3"/>
    <dgm:cxn modelId="{BA75526D-FBE1-48B6-AEE9-6142BD00451F}" srcId="{94984A52-C5A4-4D51-AD23-7A0FE5B31A87}" destId="{8C263F96-2817-40AD-A828-97EA7747C093}" srcOrd="3" destOrd="0" parTransId="{F8AF7EF9-8982-40F9-BB36-FA088D697B17}" sibTransId="{46173738-5448-4DC4-ADFA-1C418A204AC3}"/>
    <dgm:cxn modelId="{3A4EAAF5-565F-4E74-B544-3F7C1AC12EDF}" srcId="{94984A52-C5A4-4D51-AD23-7A0FE5B31A87}" destId="{110842E6-96D2-44F4-808A-BAFEDFBBB99D}" srcOrd="1" destOrd="0" parTransId="{08692823-8DC7-45ED-8947-079ADB2B6D70}" sibTransId="{9FCBCF50-6888-4E3F-963B-B487C5E6F649}"/>
    <dgm:cxn modelId="{EB0ADB05-A12D-4813-B253-00DE8BCD91C4}" type="presOf" srcId="{F208746C-8E4F-463F-A29C-1D1BF95C66E0}" destId="{E2BE3527-F132-4F9B-B5D9-B5D386957AD1}" srcOrd="0" destOrd="0" presId="urn:microsoft.com/office/officeart/2005/8/layout/orgChart1#3"/>
    <dgm:cxn modelId="{7ECA8241-F7A2-4246-BFC3-313A047D1CA4}" type="presOf" srcId="{F8AF7EF9-8982-40F9-BB36-FA088D697B17}" destId="{3E97056E-1570-4058-975C-54D1E5AD6B5E}" srcOrd="0" destOrd="0" presId="urn:microsoft.com/office/officeart/2005/8/layout/orgChart1#3"/>
    <dgm:cxn modelId="{B63B1DF4-D0F6-4700-AD76-60309A6099FD}" type="presOf" srcId="{8C263F96-2817-40AD-A828-97EA7747C093}" destId="{D85A4EF0-5EFC-4C3E-9AC2-D689202538A4}" srcOrd="0" destOrd="0" presId="urn:microsoft.com/office/officeart/2005/8/layout/orgChart1#3"/>
    <dgm:cxn modelId="{711E278E-34B4-47C8-B47F-ADB3FFB875FC}" srcId="{3966D32F-434D-4E84-975C-CAFD7BBC7B55}" destId="{94984A52-C5A4-4D51-AD23-7A0FE5B31A87}" srcOrd="0" destOrd="0" parTransId="{9A3A8C8F-9F82-405E-A307-522F46E16E0F}" sibTransId="{0770A821-9843-4894-8BE9-CC14E30F5D4F}"/>
    <dgm:cxn modelId="{0D566348-CF21-44E0-9A9E-2E138433F3E7}" type="presOf" srcId="{1CA926C3-666D-4215-8273-E86D81D19FD7}" destId="{A3C421F4-687C-4D04-9930-081E605DDA4F}" srcOrd="1" destOrd="0" presId="urn:microsoft.com/office/officeart/2005/8/layout/orgChart1#3"/>
    <dgm:cxn modelId="{93588A8C-8263-4BA8-B12C-D07DB465C7D6}" type="presOf" srcId="{110842E6-96D2-44F4-808A-BAFEDFBBB99D}" destId="{907623FF-BD80-4B5B-B8B9-1C8C9C958210}" srcOrd="1" destOrd="0" presId="urn:microsoft.com/office/officeart/2005/8/layout/orgChart1#3"/>
    <dgm:cxn modelId="{534428B6-0835-4F84-A2FE-A7FFF8F03228}" type="presOf" srcId="{98C616B5-D664-40C9-9369-A8843585BA41}" destId="{8506A942-AEB1-4704-A84D-FAEC6205F035}" srcOrd="1" destOrd="0" presId="urn:microsoft.com/office/officeart/2005/8/layout/orgChart1#3"/>
    <dgm:cxn modelId="{5A54F359-D507-4F31-BBAB-052BBE71D4EA}" type="presOf" srcId="{94984A52-C5A4-4D51-AD23-7A0FE5B31A87}" destId="{9613B961-CB06-4A26-B7CB-3B0A4668AFB1}" srcOrd="1" destOrd="0" presId="urn:microsoft.com/office/officeart/2005/8/layout/orgChart1#3"/>
    <dgm:cxn modelId="{BD947DE5-C885-4F9D-9284-10FC01E368F1}" type="presOf" srcId="{94984A52-C5A4-4D51-AD23-7A0FE5B31A87}" destId="{6D9ADD85-D699-442B-92EE-3D195074A99E}" srcOrd="0" destOrd="0" presId="urn:microsoft.com/office/officeart/2005/8/layout/orgChart1#3"/>
    <dgm:cxn modelId="{7A1F19FB-9053-4DA4-8BAB-11AF2E948A6A}" type="presOf" srcId="{1CA926C3-666D-4215-8273-E86D81D19FD7}" destId="{C79EDFE6-04D3-4B66-B791-CE59302F7C80}" srcOrd="0" destOrd="0" presId="urn:microsoft.com/office/officeart/2005/8/layout/orgChart1#3"/>
    <dgm:cxn modelId="{1608737B-AB2C-46FF-945F-BD8EDA68D3CF}" type="presOf" srcId="{8C263F96-2817-40AD-A828-97EA7747C093}" destId="{2B8C7EB4-6243-4664-9063-002EB8BACC8D}" srcOrd="1" destOrd="0" presId="urn:microsoft.com/office/officeart/2005/8/layout/orgChart1#3"/>
    <dgm:cxn modelId="{32D6F022-8F6C-4D2D-B73A-1DFD4D493214}" type="presOf" srcId="{7D185411-27BA-4C09-92BC-5652CD8B0B0D}" destId="{04CC1F81-5504-446C-BF06-649C58E887C0}" srcOrd="0" destOrd="0" presId="urn:microsoft.com/office/officeart/2005/8/layout/orgChart1#3"/>
    <dgm:cxn modelId="{C1E34913-660A-4994-9A68-B0F4C51412AC}" srcId="{94984A52-C5A4-4D51-AD23-7A0FE5B31A87}" destId="{1CA926C3-666D-4215-8273-E86D81D19FD7}" srcOrd="2" destOrd="0" parTransId="{F208746C-8E4F-463F-A29C-1D1BF95C66E0}" sibTransId="{61CF7419-B97E-4FAE-9362-D0115ADE6FEE}"/>
    <dgm:cxn modelId="{C90950C1-9E4D-47ED-914B-70314F0581EB}" type="presOf" srcId="{3966D32F-434D-4E84-975C-CAFD7BBC7B55}" destId="{DF072B22-4B03-4C48-A5A4-E08BFCC60B88}" srcOrd="0" destOrd="0" presId="urn:microsoft.com/office/officeart/2005/8/layout/orgChart1#3"/>
    <dgm:cxn modelId="{14D43067-E855-4EF6-95F6-21BDDC003CCE}" type="presOf" srcId="{98C616B5-D664-40C9-9369-A8843585BA41}" destId="{85F7DD82-BAD9-412C-93BD-0C84F442D7EC}" srcOrd="0" destOrd="0" presId="urn:microsoft.com/office/officeart/2005/8/layout/orgChart1#3"/>
    <dgm:cxn modelId="{988672D2-2710-4C19-9CFB-96156393560A}" srcId="{94984A52-C5A4-4D51-AD23-7A0FE5B31A87}" destId="{98C616B5-D664-40C9-9369-A8843585BA41}" srcOrd="0" destOrd="0" parTransId="{7D185411-27BA-4C09-92BC-5652CD8B0B0D}" sibTransId="{1301261D-EF40-4827-9524-7948D6D2EA7D}"/>
    <dgm:cxn modelId="{6F423C67-F6A8-4EF8-A927-42293F96B7D6}" type="presParOf" srcId="{DF072B22-4B03-4C48-A5A4-E08BFCC60B88}" destId="{C1ABBD5C-4208-4883-8376-4802972CDB4D}" srcOrd="0" destOrd="0" presId="urn:microsoft.com/office/officeart/2005/8/layout/orgChart1#3"/>
    <dgm:cxn modelId="{50092CE5-B955-46F5-9F57-476135E42740}" type="presParOf" srcId="{C1ABBD5C-4208-4883-8376-4802972CDB4D}" destId="{0274A0AB-6AB5-43CF-BF98-EF414766C84B}" srcOrd="0" destOrd="0" presId="urn:microsoft.com/office/officeart/2005/8/layout/orgChart1#3"/>
    <dgm:cxn modelId="{FDD2E363-D51E-4C4F-9324-E04DA7DFB911}" type="presParOf" srcId="{0274A0AB-6AB5-43CF-BF98-EF414766C84B}" destId="{6D9ADD85-D699-442B-92EE-3D195074A99E}" srcOrd="0" destOrd="0" presId="urn:microsoft.com/office/officeart/2005/8/layout/orgChart1#3"/>
    <dgm:cxn modelId="{72C66708-AF41-46C3-9A3D-0FA6EEB61152}" type="presParOf" srcId="{0274A0AB-6AB5-43CF-BF98-EF414766C84B}" destId="{9613B961-CB06-4A26-B7CB-3B0A4668AFB1}" srcOrd="1" destOrd="0" presId="urn:microsoft.com/office/officeart/2005/8/layout/orgChart1#3"/>
    <dgm:cxn modelId="{304372A3-A3B4-4067-A3A5-AD5039B928FD}" type="presParOf" srcId="{C1ABBD5C-4208-4883-8376-4802972CDB4D}" destId="{4E10DD1F-8C4F-448A-9013-FECF0BEF8D12}" srcOrd="1" destOrd="0" presId="urn:microsoft.com/office/officeart/2005/8/layout/orgChart1#3"/>
    <dgm:cxn modelId="{96E3CC59-F657-439F-AE8B-E8E06C4EFCDC}" type="presParOf" srcId="{4E10DD1F-8C4F-448A-9013-FECF0BEF8D12}" destId="{73AB48E2-672C-48B0-BC77-53D1FFDD9B50}" srcOrd="0" destOrd="0" presId="urn:microsoft.com/office/officeart/2005/8/layout/orgChart1#3"/>
    <dgm:cxn modelId="{3959060E-6A97-4F9D-9EC5-5DF7B7E36633}" type="presParOf" srcId="{4E10DD1F-8C4F-448A-9013-FECF0BEF8D12}" destId="{D8F6C268-FCAC-4CC3-BAF8-51D61B9BAE55}" srcOrd="1" destOrd="0" presId="urn:microsoft.com/office/officeart/2005/8/layout/orgChart1#3"/>
    <dgm:cxn modelId="{E4A1047C-D8BD-44E5-9CB2-12DDFC2AE471}" type="presParOf" srcId="{D8F6C268-FCAC-4CC3-BAF8-51D61B9BAE55}" destId="{0C568299-A99E-44E7-9CC2-9DAD5B148AE5}" srcOrd="0" destOrd="0" presId="urn:microsoft.com/office/officeart/2005/8/layout/orgChart1#3"/>
    <dgm:cxn modelId="{05BC5150-E8F6-45C4-AE19-BA12E892476F}" type="presParOf" srcId="{0C568299-A99E-44E7-9CC2-9DAD5B148AE5}" destId="{5967E560-8122-4410-B52D-741A1906BEB7}" srcOrd="0" destOrd="0" presId="urn:microsoft.com/office/officeart/2005/8/layout/orgChart1#3"/>
    <dgm:cxn modelId="{E1615A52-EEFF-4E55-B583-645130E0E236}" type="presParOf" srcId="{0C568299-A99E-44E7-9CC2-9DAD5B148AE5}" destId="{907623FF-BD80-4B5B-B8B9-1C8C9C958210}" srcOrd="1" destOrd="0" presId="urn:microsoft.com/office/officeart/2005/8/layout/orgChart1#3"/>
    <dgm:cxn modelId="{4765DCAB-90FD-486D-9A2E-9C87C7AD0E93}" type="presParOf" srcId="{D8F6C268-FCAC-4CC3-BAF8-51D61B9BAE55}" destId="{F0DE1CED-4D01-453F-808F-373A16F72CDA}" srcOrd="1" destOrd="0" presId="urn:microsoft.com/office/officeart/2005/8/layout/orgChart1#3"/>
    <dgm:cxn modelId="{D4995348-E1BE-4862-A9E4-AA0BC02549E5}" type="presParOf" srcId="{D8F6C268-FCAC-4CC3-BAF8-51D61B9BAE55}" destId="{3A53390A-5882-49B3-946F-A684EE9A219C}" srcOrd="2" destOrd="0" presId="urn:microsoft.com/office/officeart/2005/8/layout/orgChart1#3"/>
    <dgm:cxn modelId="{A53160CB-D40E-4686-B53F-F5FE51E78A89}" type="presParOf" srcId="{4E10DD1F-8C4F-448A-9013-FECF0BEF8D12}" destId="{E2BE3527-F132-4F9B-B5D9-B5D386957AD1}" srcOrd="2" destOrd="0" presId="urn:microsoft.com/office/officeart/2005/8/layout/orgChart1#3"/>
    <dgm:cxn modelId="{8E01631F-0F66-4A11-B85C-C2404D5291ED}" type="presParOf" srcId="{4E10DD1F-8C4F-448A-9013-FECF0BEF8D12}" destId="{C07FA480-95AB-4C01-8EA0-CE727025A4A1}" srcOrd="3" destOrd="0" presId="urn:microsoft.com/office/officeart/2005/8/layout/orgChart1#3"/>
    <dgm:cxn modelId="{ABABA692-CB40-49BA-A6A4-B4574F89D2B6}" type="presParOf" srcId="{C07FA480-95AB-4C01-8EA0-CE727025A4A1}" destId="{9F701366-79ED-4F8B-B798-F4E28D59A894}" srcOrd="0" destOrd="0" presId="urn:microsoft.com/office/officeart/2005/8/layout/orgChart1#3"/>
    <dgm:cxn modelId="{95F1A8C3-97EF-494E-96DF-2198C93CE5AA}" type="presParOf" srcId="{9F701366-79ED-4F8B-B798-F4E28D59A894}" destId="{C79EDFE6-04D3-4B66-B791-CE59302F7C80}" srcOrd="0" destOrd="0" presId="urn:microsoft.com/office/officeart/2005/8/layout/orgChart1#3"/>
    <dgm:cxn modelId="{939F3F5B-1F16-4493-A0C3-A80B8F502B95}" type="presParOf" srcId="{9F701366-79ED-4F8B-B798-F4E28D59A894}" destId="{A3C421F4-687C-4D04-9930-081E605DDA4F}" srcOrd="1" destOrd="0" presId="urn:microsoft.com/office/officeart/2005/8/layout/orgChart1#3"/>
    <dgm:cxn modelId="{7E0FF761-89DD-4078-A301-44D51C5925F0}" type="presParOf" srcId="{C07FA480-95AB-4C01-8EA0-CE727025A4A1}" destId="{56897DD9-F2FB-4CE6-8F90-3AC449FAAB9E}" srcOrd="1" destOrd="0" presId="urn:microsoft.com/office/officeart/2005/8/layout/orgChart1#3"/>
    <dgm:cxn modelId="{5367D0EF-5839-4BCF-B58F-D873D35C2DB0}" type="presParOf" srcId="{C07FA480-95AB-4C01-8EA0-CE727025A4A1}" destId="{A5A94347-E797-4ACC-B06C-DA2D08550357}" srcOrd="2" destOrd="0" presId="urn:microsoft.com/office/officeart/2005/8/layout/orgChart1#3"/>
    <dgm:cxn modelId="{7A4B5912-32C2-4AFC-A6D4-45E4FEA34FE5}" type="presParOf" srcId="{4E10DD1F-8C4F-448A-9013-FECF0BEF8D12}" destId="{3E97056E-1570-4058-975C-54D1E5AD6B5E}" srcOrd="4" destOrd="0" presId="urn:microsoft.com/office/officeart/2005/8/layout/orgChart1#3"/>
    <dgm:cxn modelId="{7A348122-9FAF-4D0A-9C67-4E4146034C94}" type="presParOf" srcId="{4E10DD1F-8C4F-448A-9013-FECF0BEF8D12}" destId="{D5F66F07-DAE9-4019-808A-2EEE10560829}" srcOrd="5" destOrd="0" presId="urn:microsoft.com/office/officeart/2005/8/layout/orgChart1#3"/>
    <dgm:cxn modelId="{3421A6DA-32B3-4FA4-8461-3BC01EECCE4D}" type="presParOf" srcId="{D5F66F07-DAE9-4019-808A-2EEE10560829}" destId="{DC374915-0B1F-4392-8D38-4AA84B52EA75}" srcOrd="0" destOrd="0" presId="urn:microsoft.com/office/officeart/2005/8/layout/orgChart1#3"/>
    <dgm:cxn modelId="{A07ACF1A-451E-4FA2-A5FC-C4D4E31F1171}" type="presParOf" srcId="{DC374915-0B1F-4392-8D38-4AA84B52EA75}" destId="{D85A4EF0-5EFC-4C3E-9AC2-D689202538A4}" srcOrd="0" destOrd="0" presId="urn:microsoft.com/office/officeart/2005/8/layout/orgChart1#3"/>
    <dgm:cxn modelId="{3660A7FD-067E-44FD-B218-6EFECDE8066A}" type="presParOf" srcId="{DC374915-0B1F-4392-8D38-4AA84B52EA75}" destId="{2B8C7EB4-6243-4664-9063-002EB8BACC8D}" srcOrd="1" destOrd="0" presId="urn:microsoft.com/office/officeart/2005/8/layout/orgChart1#3"/>
    <dgm:cxn modelId="{8F6E6AE5-AB32-4027-AD46-14918E2602C6}" type="presParOf" srcId="{D5F66F07-DAE9-4019-808A-2EEE10560829}" destId="{D08408B3-792C-4845-9EF7-31D78FB30C39}" srcOrd="1" destOrd="0" presId="urn:microsoft.com/office/officeart/2005/8/layout/orgChart1#3"/>
    <dgm:cxn modelId="{EE832A88-6805-49C1-BF46-0141984E0985}" type="presParOf" srcId="{D5F66F07-DAE9-4019-808A-2EEE10560829}" destId="{D2FB0661-E1F8-4C17-B5D0-B4D70FCA0F06}" srcOrd="2" destOrd="0" presId="urn:microsoft.com/office/officeart/2005/8/layout/orgChart1#3"/>
    <dgm:cxn modelId="{B0E7447B-7B65-4570-9E1E-63DBCE84276B}" type="presParOf" srcId="{C1ABBD5C-4208-4883-8376-4802972CDB4D}" destId="{08FF7D83-95AA-4DFF-B916-D3D078FDCAD2}" srcOrd="2" destOrd="0" presId="urn:microsoft.com/office/officeart/2005/8/layout/orgChart1#3"/>
    <dgm:cxn modelId="{5F5CEF14-D4D1-4433-9A71-D3A5D3303FC2}" type="presParOf" srcId="{08FF7D83-95AA-4DFF-B916-D3D078FDCAD2}" destId="{04CC1F81-5504-446C-BF06-649C58E887C0}" srcOrd="0" destOrd="0" presId="urn:microsoft.com/office/officeart/2005/8/layout/orgChart1#3"/>
    <dgm:cxn modelId="{DEF6612D-E635-4ECD-A85A-24456EBD1FB3}" type="presParOf" srcId="{08FF7D83-95AA-4DFF-B916-D3D078FDCAD2}" destId="{30F865AA-1E8E-4309-92B4-CE609D0647B7}" srcOrd="1" destOrd="0" presId="urn:microsoft.com/office/officeart/2005/8/layout/orgChart1#3"/>
    <dgm:cxn modelId="{665E2AF1-03B4-4C0E-B6D6-BBC7ADC25FB0}" type="presParOf" srcId="{30F865AA-1E8E-4309-92B4-CE609D0647B7}" destId="{52E2A43D-DBC8-46A5-9751-6A2F11F2E7A1}" srcOrd="0" destOrd="0" presId="urn:microsoft.com/office/officeart/2005/8/layout/orgChart1#3"/>
    <dgm:cxn modelId="{82EC0605-F77E-4899-8A58-F3E06C0CE6B3}" type="presParOf" srcId="{52E2A43D-DBC8-46A5-9751-6A2F11F2E7A1}" destId="{85F7DD82-BAD9-412C-93BD-0C84F442D7EC}" srcOrd="0" destOrd="0" presId="urn:microsoft.com/office/officeart/2005/8/layout/orgChart1#3"/>
    <dgm:cxn modelId="{99949427-4F0E-4F35-A52A-16CC3D9F347D}" type="presParOf" srcId="{52E2A43D-DBC8-46A5-9751-6A2F11F2E7A1}" destId="{8506A942-AEB1-4704-A84D-FAEC6205F035}" srcOrd="1" destOrd="0" presId="urn:microsoft.com/office/officeart/2005/8/layout/orgChart1#3"/>
    <dgm:cxn modelId="{3F34428E-8A12-4CDD-B79E-E7C9291DAECD}" type="presParOf" srcId="{30F865AA-1E8E-4309-92B4-CE609D0647B7}" destId="{D7E1443A-AFB7-468C-AEAD-B579B32F6D98}" srcOrd="1" destOrd="0" presId="urn:microsoft.com/office/officeart/2005/8/layout/orgChart1#3"/>
    <dgm:cxn modelId="{8E59B3BB-E1B5-49E8-B9C0-CF828C784675}" type="presParOf" srcId="{30F865AA-1E8E-4309-92B4-CE609D0647B7}" destId="{A2006DEF-53DA-4FF2-9ED5-B71D4620D783}" srcOrd="2" destOrd="0" presId="urn:microsoft.com/office/officeart/2005/8/layout/orgChart1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2413B6-1E60-46C2-AD22-1DFA69819C1E}" type="doc">
      <dgm:prSet loTypeId="urn:microsoft.com/office/officeart/2005/8/layout/hProcess9#2" loCatId="process" qsTypeId="urn:microsoft.com/office/officeart/2005/8/quickstyle/simple4#6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9FC3FD-0F24-431D-A911-C3CBDA6489BF}">
      <dgm:prSet/>
      <dgm:spPr/>
      <dgm:t>
        <a:bodyPr/>
        <a:lstStyle/>
        <a:p>
          <a:pPr rtl="0"/>
          <a:r>
            <a:rPr lang="nl-NL" noProof="0" smtClean="0"/>
            <a:t>Financieel</a:t>
          </a:r>
          <a:endParaRPr lang="nl-NL" noProof="0"/>
        </a:p>
      </dgm:t>
    </dgm:pt>
    <dgm:pt modelId="{33F1A54A-7A3F-4028-9B9E-862474E026F7}" type="parTrans" cxnId="{4BE9D0E9-0C24-49EE-BD16-784FE36F6569}">
      <dgm:prSet/>
      <dgm:spPr/>
      <dgm:t>
        <a:bodyPr/>
        <a:lstStyle/>
        <a:p>
          <a:endParaRPr lang="en-US"/>
        </a:p>
      </dgm:t>
    </dgm:pt>
    <dgm:pt modelId="{7A4BC78C-C367-47FA-A9A0-AA028BF67A18}" type="sibTrans" cxnId="{4BE9D0E9-0C24-49EE-BD16-784FE36F6569}">
      <dgm:prSet/>
      <dgm:spPr/>
      <dgm:t>
        <a:bodyPr/>
        <a:lstStyle/>
        <a:p>
          <a:endParaRPr lang="en-US"/>
        </a:p>
      </dgm:t>
    </dgm:pt>
    <dgm:pt modelId="{E73876A7-FA1A-48CB-B6DD-B534E74A34C1}">
      <dgm:prSet/>
      <dgm:spPr/>
      <dgm:t>
        <a:bodyPr/>
        <a:lstStyle/>
        <a:p>
          <a:pPr rtl="0"/>
          <a:r>
            <a:rPr lang="nl-NL" noProof="0" smtClean="0"/>
            <a:t>Concurrerend</a:t>
          </a:r>
          <a:endParaRPr lang="nl-NL" noProof="0"/>
        </a:p>
      </dgm:t>
    </dgm:pt>
    <dgm:pt modelId="{B0B2281E-C0E0-4C0A-B955-3E041F992981}" type="parTrans" cxnId="{7F7FDD63-3D73-494C-BF64-A33803CF0734}">
      <dgm:prSet/>
      <dgm:spPr/>
      <dgm:t>
        <a:bodyPr/>
        <a:lstStyle/>
        <a:p>
          <a:endParaRPr lang="en-US"/>
        </a:p>
      </dgm:t>
    </dgm:pt>
    <dgm:pt modelId="{F8D0067A-8DF8-44C9-86CF-914621F070F9}" type="sibTrans" cxnId="{7F7FDD63-3D73-494C-BF64-A33803CF0734}">
      <dgm:prSet/>
      <dgm:spPr/>
      <dgm:t>
        <a:bodyPr/>
        <a:lstStyle/>
        <a:p>
          <a:endParaRPr lang="en-US"/>
        </a:p>
      </dgm:t>
    </dgm:pt>
    <dgm:pt modelId="{17E95876-0025-44C0-B1BB-84579F539F27}">
      <dgm:prSet/>
      <dgm:spPr/>
      <dgm:t>
        <a:bodyPr/>
        <a:lstStyle/>
        <a:p>
          <a:pPr rtl="0"/>
          <a:r>
            <a:rPr lang="nl-NL" noProof="0" dirty="0" smtClean="0"/>
            <a:t>Voortgang</a:t>
          </a:r>
          <a:endParaRPr lang="nl-NL" noProof="0" dirty="0"/>
        </a:p>
      </dgm:t>
    </dgm:pt>
    <dgm:pt modelId="{7C722725-1320-4CBC-9B79-24512A5AB0B4}" type="parTrans" cxnId="{D756FD07-9DCC-493E-BEDA-B16DBB403D4D}">
      <dgm:prSet/>
      <dgm:spPr/>
      <dgm:t>
        <a:bodyPr/>
        <a:lstStyle/>
        <a:p>
          <a:endParaRPr lang="en-US"/>
        </a:p>
      </dgm:t>
    </dgm:pt>
    <dgm:pt modelId="{B222A9C0-2648-4E75-B9BF-2F12BB3D7417}" type="sibTrans" cxnId="{D756FD07-9DCC-493E-BEDA-B16DBB403D4D}">
      <dgm:prSet/>
      <dgm:spPr/>
      <dgm:t>
        <a:bodyPr/>
        <a:lstStyle/>
        <a:p>
          <a:endParaRPr lang="en-US"/>
        </a:p>
      </dgm:t>
    </dgm:pt>
    <dgm:pt modelId="{21936F67-D453-4D2B-9059-1138E999BD96}" type="pres">
      <dgm:prSet presAssocID="{EB2413B6-1E60-46C2-AD22-1DFA69819C1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07A8476-59C4-49D4-993F-DEE26F30D572}" type="pres">
      <dgm:prSet presAssocID="{EB2413B6-1E60-46C2-AD22-1DFA69819C1E}" presName="arrow" presStyleLbl="bgShp" presStyleIdx="0" presStyleCnt="1"/>
      <dgm:spPr/>
      <dgm:t>
        <a:bodyPr/>
        <a:lstStyle/>
        <a:p>
          <a:endParaRPr lang="en-US"/>
        </a:p>
      </dgm:t>
    </dgm:pt>
    <dgm:pt modelId="{F7168A09-BE72-4BEE-841A-2FD9441325F6}" type="pres">
      <dgm:prSet presAssocID="{EB2413B6-1E60-46C2-AD22-1DFA69819C1E}" presName="linearProcess" presStyleCnt="0"/>
      <dgm:spPr/>
      <dgm:t>
        <a:bodyPr/>
        <a:lstStyle/>
        <a:p>
          <a:endParaRPr lang="en-US"/>
        </a:p>
      </dgm:t>
    </dgm:pt>
    <dgm:pt modelId="{3CDFE8BB-2B2D-4CA5-89B6-7E9CD58B9701}" type="pres">
      <dgm:prSet presAssocID="{699FC3FD-0F24-431D-A911-C3CBDA6489B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EB9FC4-15EE-4062-9490-F29156A6E702}" type="pres">
      <dgm:prSet presAssocID="{7A4BC78C-C367-47FA-A9A0-AA028BF67A18}" presName="sibTrans" presStyleCnt="0"/>
      <dgm:spPr/>
      <dgm:t>
        <a:bodyPr/>
        <a:lstStyle/>
        <a:p>
          <a:endParaRPr lang="en-US"/>
        </a:p>
      </dgm:t>
    </dgm:pt>
    <dgm:pt modelId="{365773BE-B32A-4073-B1EF-AE2F559D7CEF}" type="pres">
      <dgm:prSet presAssocID="{E73876A7-FA1A-48CB-B6DD-B534E74A34C1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08810A-0531-4EB4-8B7A-8CE307FA6CC7}" type="pres">
      <dgm:prSet presAssocID="{F8D0067A-8DF8-44C9-86CF-914621F070F9}" presName="sibTrans" presStyleCnt="0"/>
      <dgm:spPr/>
      <dgm:t>
        <a:bodyPr/>
        <a:lstStyle/>
        <a:p>
          <a:endParaRPr lang="en-US"/>
        </a:p>
      </dgm:t>
    </dgm:pt>
    <dgm:pt modelId="{8E784A6E-A8F8-4CFB-8DE3-6B14C0BD8BF3}" type="pres">
      <dgm:prSet presAssocID="{17E95876-0025-44C0-B1BB-84579F539F2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56FD07-9DCC-493E-BEDA-B16DBB403D4D}" srcId="{EB2413B6-1E60-46C2-AD22-1DFA69819C1E}" destId="{17E95876-0025-44C0-B1BB-84579F539F27}" srcOrd="2" destOrd="0" parTransId="{7C722725-1320-4CBC-9B79-24512A5AB0B4}" sibTransId="{B222A9C0-2648-4E75-B9BF-2F12BB3D7417}"/>
    <dgm:cxn modelId="{5A86FE46-CD68-4287-8DA2-382945ECBBEA}" type="presOf" srcId="{E73876A7-FA1A-48CB-B6DD-B534E74A34C1}" destId="{365773BE-B32A-4073-B1EF-AE2F559D7CEF}" srcOrd="0" destOrd="0" presId="urn:microsoft.com/office/officeart/2005/8/layout/hProcess9#2"/>
    <dgm:cxn modelId="{DF096B7A-1489-4A2B-8705-DE0AFC0AD122}" type="presOf" srcId="{EB2413B6-1E60-46C2-AD22-1DFA69819C1E}" destId="{21936F67-D453-4D2B-9059-1138E999BD96}" srcOrd="0" destOrd="0" presId="urn:microsoft.com/office/officeart/2005/8/layout/hProcess9#2"/>
    <dgm:cxn modelId="{7F7FDD63-3D73-494C-BF64-A33803CF0734}" srcId="{EB2413B6-1E60-46C2-AD22-1DFA69819C1E}" destId="{E73876A7-FA1A-48CB-B6DD-B534E74A34C1}" srcOrd="1" destOrd="0" parTransId="{B0B2281E-C0E0-4C0A-B955-3E041F992981}" sibTransId="{F8D0067A-8DF8-44C9-86CF-914621F070F9}"/>
    <dgm:cxn modelId="{B79F5917-A9A8-489F-A58E-D9A5C3C76A3F}" type="presOf" srcId="{17E95876-0025-44C0-B1BB-84579F539F27}" destId="{8E784A6E-A8F8-4CFB-8DE3-6B14C0BD8BF3}" srcOrd="0" destOrd="0" presId="urn:microsoft.com/office/officeart/2005/8/layout/hProcess9#2"/>
    <dgm:cxn modelId="{4BE9D0E9-0C24-49EE-BD16-784FE36F6569}" srcId="{EB2413B6-1E60-46C2-AD22-1DFA69819C1E}" destId="{699FC3FD-0F24-431D-A911-C3CBDA6489BF}" srcOrd="0" destOrd="0" parTransId="{33F1A54A-7A3F-4028-9B9E-862474E026F7}" sibTransId="{7A4BC78C-C367-47FA-A9A0-AA028BF67A18}"/>
    <dgm:cxn modelId="{8DB4565F-E116-4FEF-9B69-E5B1AB14F863}" type="presOf" srcId="{699FC3FD-0F24-431D-A911-C3CBDA6489BF}" destId="{3CDFE8BB-2B2D-4CA5-89B6-7E9CD58B9701}" srcOrd="0" destOrd="0" presId="urn:microsoft.com/office/officeart/2005/8/layout/hProcess9#2"/>
    <dgm:cxn modelId="{1B096DFA-3EA2-4B83-9B5A-A8815FFCED70}" type="presParOf" srcId="{21936F67-D453-4D2B-9059-1138E999BD96}" destId="{107A8476-59C4-49D4-993F-DEE26F30D572}" srcOrd="0" destOrd="0" presId="urn:microsoft.com/office/officeart/2005/8/layout/hProcess9#2"/>
    <dgm:cxn modelId="{B66BFC3A-C943-413B-B6E9-3927291D4873}" type="presParOf" srcId="{21936F67-D453-4D2B-9059-1138E999BD96}" destId="{F7168A09-BE72-4BEE-841A-2FD9441325F6}" srcOrd="1" destOrd="0" presId="urn:microsoft.com/office/officeart/2005/8/layout/hProcess9#2"/>
    <dgm:cxn modelId="{16C3106E-37F7-4BB9-B867-29361F7B98E8}" type="presParOf" srcId="{F7168A09-BE72-4BEE-841A-2FD9441325F6}" destId="{3CDFE8BB-2B2D-4CA5-89B6-7E9CD58B9701}" srcOrd="0" destOrd="0" presId="urn:microsoft.com/office/officeart/2005/8/layout/hProcess9#2"/>
    <dgm:cxn modelId="{BF9D3AF1-F921-4BFC-9B13-5B0416CA4D98}" type="presParOf" srcId="{F7168A09-BE72-4BEE-841A-2FD9441325F6}" destId="{9FEB9FC4-15EE-4062-9490-F29156A6E702}" srcOrd="1" destOrd="0" presId="urn:microsoft.com/office/officeart/2005/8/layout/hProcess9#2"/>
    <dgm:cxn modelId="{152746CE-779A-41BF-A23C-6074C57904C5}" type="presParOf" srcId="{F7168A09-BE72-4BEE-841A-2FD9441325F6}" destId="{365773BE-B32A-4073-B1EF-AE2F559D7CEF}" srcOrd="2" destOrd="0" presId="urn:microsoft.com/office/officeart/2005/8/layout/hProcess9#2"/>
    <dgm:cxn modelId="{6D72E271-5B52-4464-A533-8FB36C4F60F9}" type="presParOf" srcId="{F7168A09-BE72-4BEE-841A-2FD9441325F6}" destId="{CE08810A-0531-4EB4-8B7A-8CE307FA6CC7}" srcOrd="3" destOrd="0" presId="urn:microsoft.com/office/officeart/2005/8/layout/hProcess9#2"/>
    <dgm:cxn modelId="{3C2972BA-297F-4CE4-ADF9-F2711A40B1BD}" type="presParOf" srcId="{F7168A09-BE72-4BEE-841A-2FD9441325F6}" destId="{8E784A6E-A8F8-4CFB-8DE3-6B14C0BD8BF3}" srcOrd="4" destOrd="0" presId="urn:microsoft.com/office/officeart/2005/8/layout/hProcess9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56A9B3-1FBF-4B0F-8B9B-A1E631B41DD8}" type="doc">
      <dgm:prSet loTypeId="urn:microsoft.com/office/officeart/2005/8/layout/cycle2#1" loCatId="cycle" qsTypeId="urn:microsoft.com/office/officeart/2005/8/quickstyle/simple4#7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19ABFD-71EA-4280-9483-2F7A48A075A4}">
      <dgm:prSet/>
      <dgm:spPr/>
      <dgm:t>
        <a:bodyPr/>
        <a:lstStyle/>
        <a:p>
          <a:pPr rtl="0"/>
          <a:r>
            <a:rPr lang="nl-NL" noProof="0" smtClean="0"/>
            <a:t>Prognose versus realiteit</a:t>
          </a:r>
          <a:endParaRPr lang="nl-NL" noProof="0"/>
        </a:p>
      </dgm:t>
    </dgm:pt>
    <dgm:pt modelId="{78D6A27D-7AAE-4286-8DF9-BC5FEDAC0199}" type="parTrans" cxnId="{2A7AF16C-3C8E-4FF5-93B5-8F4D581E6C26}">
      <dgm:prSet/>
      <dgm:spPr/>
      <dgm:t>
        <a:bodyPr/>
        <a:lstStyle/>
        <a:p>
          <a:endParaRPr lang="en-US"/>
        </a:p>
      </dgm:t>
    </dgm:pt>
    <dgm:pt modelId="{3E192870-4F23-4D37-86C9-4F3C2FF1950E}" type="sibTrans" cxnId="{2A7AF16C-3C8E-4FF5-93B5-8F4D581E6C26}">
      <dgm:prSet/>
      <dgm:spPr/>
      <dgm:t>
        <a:bodyPr/>
        <a:lstStyle/>
        <a:p>
          <a:endParaRPr lang="nl-NL" noProof="0"/>
        </a:p>
      </dgm:t>
    </dgm:pt>
    <dgm:pt modelId="{C4755F7C-7D10-45D9-8258-BBC4425A816D}">
      <dgm:prSet/>
      <dgm:spPr/>
      <dgm:t>
        <a:bodyPr/>
        <a:lstStyle/>
        <a:p>
          <a:pPr rtl="0"/>
          <a:r>
            <a:rPr lang="nl-NL" noProof="0" smtClean="0"/>
            <a:t>Bruto marge</a:t>
          </a:r>
          <a:endParaRPr lang="nl-NL" noProof="0"/>
        </a:p>
      </dgm:t>
    </dgm:pt>
    <dgm:pt modelId="{B3AB8F5C-CE9B-4630-9F6C-9634D202DFA9}" type="parTrans" cxnId="{A814A199-52EB-4B5D-BC97-2DA6E73120F6}">
      <dgm:prSet/>
      <dgm:spPr/>
      <dgm:t>
        <a:bodyPr/>
        <a:lstStyle/>
        <a:p>
          <a:endParaRPr lang="en-US"/>
        </a:p>
      </dgm:t>
    </dgm:pt>
    <dgm:pt modelId="{B6DCE578-3288-4970-A239-BB87B45941AB}" type="sibTrans" cxnId="{A814A199-52EB-4B5D-BC97-2DA6E73120F6}">
      <dgm:prSet/>
      <dgm:spPr/>
      <dgm:t>
        <a:bodyPr/>
        <a:lstStyle/>
        <a:p>
          <a:endParaRPr lang="nl-NL" noProof="0"/>
        </a:p>
      </dgm:t>
    </dgm:pt>
    <dgm:pt modelId="{7FE0FA29-FF33-42B0-B273-C278E70FEACD}">
      <dgm:prSet/>
      <dgm:spPr/>
      <dgm:t>
        <a:bodyPr/>
        <a:lstStyle/>
        <a:p>
          <a:pPr rtl="0"/>
          <a:r>
            <a:rPr lang="nl-NL" noProof="0" smtClean="0"/>
            <a:t>Belangrijke trends</a:t>
          </a:r>
          <a:endParaRPr lang="nl-NL" noProof="0"/>
        </a:p>
      </dgm:t>
    </dgm:pt>
    <dgm:pt modelId="{CB4023A6-4430-48ED-AF02-295B163C59F9}" type="parTrans" cxnId="{65851759-ABAC-4B0C-B59E-58239034E9C8}">
      <dgm:prSet/>
      <dgm:spPr/>
      <dgm:t>
        <a:bodyPr/>
        <a:lstStyle/>
        <a:p>
          <a:endParaRPr lang="en-US"/>
        </a:p>
      </dgm:t>
    </dgm:pt>
    <dgm:pt modelId="{24A3A832-ABC6-4CE4-B02F-5EF7122A1AD6}" type="sibTrans" cxnId="{65851759-ABAC-4B0C-B59E-58239034E9C8}">
      <dgm:prSet/>
      <dgm:spPr/>
      <dgm:t>
        <a:bodyPr/>
        <a:lstStyle/>
        <a:p>
          <a:endParaRPr lang="nl-NL" noProof="0"/>
        </a:p>
      </dgm:t>
    </dgm:pt>
    <dgm:pt modelId="{720CD052-F03D-4B3F-9D81-6BEB22F42285}">
      <dgm:prSet/>
      <dgm:spPr/>
      <dgm:t>
        <a:bodyPr/>
        <a:lstStyle/>
        <a:p>
          <a:pPr rtl="0"/>
          <a:r>
            <a:rPr lang="nl-NL" noProof="0" dirty="0" smtClean="0"/>
            <a:t>Vergelijk bedrijf met rest van markt</a:t>
          </a:r>
          <a:endParaRPr lang="nl-NL" noProof="0" dirty="0"/>
        </a:p>
      </dgm:t>
    </dgm:pt>
    <dgm:pt modelId="{401DF2C8-1450-4201-B248-0FD24F6EEC0E}" type="parTrans" cxnId="{FCD425EB-961B-40BC-9A49-62B6776C5903}">
      <dgm:prSet/>
      <dgm:spPr/>
      <dgm:t>
        <a:bodyPr/>
        <a:lstStyle/>
        <a:p>
          <a:endParaRPr lang="en-US"/>
        </a:p>
      </dgm:t>
    </dgm:pt>
    <dgm:pt modelId="{64EDECA3-EBC9-4039-8BC8-4386D02CBEC3}" type="sibTrans" cxnId="{FCD425EB-961B-40BC-9A49-62B6776C5903}">
      <dgm:prSet/>
      <dgm:spPr/>
      <dgm:t>
        <a:bodyPr/>
        <a:lstStyle/>
        <a:p>
          <a:endParaRPr lang="nl-NL" noProof="0"/>
        </a:p>
      </dgm:t>
    </dgm:pt>
    <dgm:pt modelId="{312E8B0D-4F4E-4A0A-B791-AED9B1E7430C}" type="pres">
      <dgm:prSet presAssocID="{FE56A9B3-1FBF-4B0F-8B9B-A1E631B41DD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2C71CC-72C7-44C0-82A5-7F16F1408346}" type="pres">
      <dgm:prSet presAssocID="{0519ABFD-71EA-4280-9483-2F7A48A075A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39AD4B-5A80-4282-A0D1-7E5D3AA7AEE3}" type="pres">
      <dgm:prSet presAssocID="{3E192870-4F23-4D37-86C9-4F3C2FF1950E}" presName="sibTrans" presStyleLbl="sibTrans2D1" presStyleIdx="0" presStyleCnt="4"/>
      <dgm:spPr/>
      <dgm:t>
        <a:bodyPr/>
        <a:lstStyle/>
        <a:p>
          <a:endParaRPr lang="en-US"/>
        </a:p>
      </dgm:t>
    </dgm:pt>
    <dgm:pt modelId="{B75E3A62-D354-4996-8202-E13C571A29A9}" type="pres">
      <dgm:prSet presAssocID="{3E192870-4F23-4D37-86C9-4F3C2FF1950E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566ACE6-7A01-420D-95E6-3E45C7AF0334}" type="pres">
      <dgm:prSet presAssocID="{C4755F7C-7D10-45D9-8258-BBC4425A816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67753C-5214-47EF-8AB1-474C929925F1}" type="pres">
      <dgm:prSet presAssocID="{B6DCE578-3288-4970-A239-BB87B45941AB}" presName="sibTrans" presStyleLbl="sibTrans2D1" presStyleIdx="1" presStyleCnt="4"/>
      <dgm:spPr/>
      <dgm:t>
        <a:bodyPr/>
        <a:lstStyle/>
        <a:p>
          <a:endParaRPr lang="en-US"/>
        </a:p>
      </dgm:t>
    </dgm:pt>
    <dgm:pt modelId="{980B8F9C-D6D4-43E0-A4B2-FA91DE30B6AA}" type="pres">
      <dgm:prSet presAssocID="{B6DCE578-3288-4970-A239-BB87B45941AB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657AB1E5-6D58-4BE7-ADEE-9DC05EC0DE29}" type="pres">
      <dgm:prSet presAssocID="{7FE0FA29-FF33-42B0-B273-C278E70FEAC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CD9419-002F-48AC-AB80-4AE4FB24BFCF}" type="pres">
      <dgm:prSet presAssocID="{24A3A832-ABC6-4CE4-B02F-5EF7122A1AD6}" presName="sibTrans" presStyleLbl="sibTrans2D1" presStyleIdx="2" presStyleCnt="4"/>
      <dgm:spPr/>
      <dgm:t>
        <a:bodyPr/>
        <a:lstStyle/>
        <a:p>
          <a:endParaRPr lang="en-US"/>
        </a:p>
      </dgm:t>
    </dgm:pt>
    <dgm:pt modelId="{5A02E571-FA2D-4C3B-B300-6B2524C16A0A}" type="pres">
      <dgm:prSet presAssocID="{24A3A832-ABC6-4CE4-B02F-5EF7122A1AD6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1E193B94-9E28-4CE5-88CD-67EE3AAE98F1}" type="pres">
      <dgm:prSet presAssocID="{720CD052-F03D-4B3F-9D81-6BEB22F4228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7198D5-97E7-49FE-B559-1C3C6E6B2759}" type="pres">
      <dgm:prSet presAssocID="{64EDECA3-EBC9-4039-8BC8-4386D02CBEC3}" presName="sibTrans" presStyleLbl="sibTrans2D1" presStyleIdx="3" presStyleCnt="4"/>
      <dgm:spPr/>
      <dgm:t>
        <a:bodyPr/>
        <a:lstStyle/>
        <a:p>
          <a:endParaRPr lang="en-US"/>
        </a:p>
      </dgm:t>
    </dgm:pt>
    <dgm:pt modelId="{74057EC9-06A5-448C-B3C1-8D13DB63CA67}" type="pres">
      <dgm:prSet presAssocID="{64EDECA3-EBC9-4039-8BC8-4386D02CBEC3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1EB235C1-F512-4D00-A592-47A71EBF87BB}" type="presOf" srcId="{7FE0FA29-FF33-42B0-B273-C278E70FEACD}" destId="{657AB1E5-6D58-4BE7-ADEE-9DC05EC0DE29}" srcOrd="0" destOrd="0" presId="urn:microsoft.com/office/officeart/2005/8/layout/cycle2#1"/>
    <dgm:cxn modelId="{6BC0A9FE-7C4C-49C3-A4EA-53A116D93B0A}" type="presOf" srcId="{B6DCE578-3288-4970-A239-BB87B45941AB}" destId="{E867753C-5214-47EF-8AB1-474C929925F1}" srcOrd="0" destOrd="0" presId="urn:microsoft.com/office/officeart/2005/8/layout/cycle2#1"/>
    <dgm:cxn modelId="{C7552FC6-1E0E-41BE-A90B-D936651F22E0}" type="presOf" srcId="{0519ABFD-71EA-4280-9483-2F7A48A075A4}" destId="{242C71CC-72C7-44C0-82A5-7F16F1408346}" srcOrd="0" destOrd="0" presId="urn:microsoft.com/office/officeart/2005/8/layout/cycle2#1"/>
    <dgm:cxn modelId="{4DD00AF8-2416-4554-845C-D64999771446}" type="presOf" srcId="{FE56A9B3-1FBF-4B0F-8B9B-A1E631B41DD8}" destId="{312E8B0D-4F4E-4A0A-B791-AED9B1E7430C}" srcOrd="0" destOrd="0" presId="urn:microsoft.com/office/officeart/2005/8/layout/cycle2#1"/>
    <dgm:cxn modelId="{785B36CA-C238-4F06-B32F-E27BA11EE1B3}" type="presOf" srcId="{64EDECA3-EBC9-4039-8BC8-4386D02CBEC3}" destId="{74057EC9-06A5-448C-B3C1-8D13DB63CA67}" srcOrd="1" destOrd="0" presId="urn:microsoft.com/office/officeart/2005/8/layout/cycle2#1"/>
    <dgm:cxn modelId="{002BAD1A-921D-4273-A825-6535BE1BC382}" type="presOf" srcId="{64EDECA3-EBC9-4039-8BC8-4386D02CBEC3}" destId="{E17198D5-97E7-49FE-B559-1C3C6E6B2759}" srcOrd="0" destOrd="0" presId="urn:microsoft.com/office/officeart/2005/8/layout/cycle2#1"/>
    <dgm:cxn modelId="{FCD425EB-961B-40BC-9A49-62B6776C5903}" srcId="{FE56A9B3-1FBF-4B0F-8B9B-A1E631B41DD8}" destId="{720CD052-F03D-4B3F-9D81-6BEB22F42285}" srcOrd="3" destOrd="0" parTransId="{401DF2C8-1450-4201-B248-0FD24F6EEC0E}" sibTransId="{64EDECA3-EBC9-4039-8BC8-4386D02CBEC3}"/>
    <dgm:cxn modelId="{65851759-ABAC-4B0C-B59E-58239034E9C8}" srcId="{FE56A9B3-1FBF-4B0F-8B9B-A1E631B41DD8}" destId="{7FE0FA29-FF33-42B0-B273-C278E70FEACD}" srcOrd="2" destOrd="0" parTransId="{CB4023A6-4430-48ED-AF02-295B163C59F9}" sibTransId="{24A3A832-ABC6-4CE4-B02F-5EF7122A1AD6}"/>
    <dgm:cxn modelId="{F5D23861-131B-4C23-A380-4D2CF9A6CF3C}" type="presOf" srcId="{720CD052-F03D-4B3F-9D81-6BEB22F42285}" destId="{1E193B94-9E28-4CE5-88CD-67EE3AAE98F1}" srcOrd="0" destOrd="0" presId="urn:microsoft.com/office/officeart/2005/8/layout/cycle2#1"/>
    <dgm:cxn modelId="{A814A199-52EB-4B5D-BC97-2DA6E73120F6}" srcId="{FE56A9B3-1FBF-4B0F-8B9B-A1E631B41DD8}" destId="{C4755F7C-7D10-45D9-8258-BBC4425A816D}" srcOrd="1" destOrd="0" parTransId="{B3AB8F5C-CE9B-4630-9F6C-9634D202DFA9}" sibTransId="{B6DCE578-3288-4970-A239-BB87B45941AB}"/>
    <dgm:cxn modelId="{C134B70B-5E29-4017-B29C-471100D88F9D}" type="presOf" srcId="{B6DCE578-3288-4970-A239-BB87B45941AB}" destId="{980B8F9C-D6D4-43E0-A4B2-FA91DE30B6AA}" srcOrd="1" destOrd="0" presId="urn:microsoft.com/office/officeart/2005/8/layout/cycle2#1"/>
    <dgm:cxn modelId="{365797CA-5533-4D0C-9798-2E6138DAE405}" type="presOf" srcId="{C4755F7C-7D10-45D9-8258-BBC4425A816D}" destId="{3566ACE6-7A01-420D-95E6-3E45C7AF0334}" srcOrd="0" destOrd="0" presId="urn:microsoft.com/office/officeart/2005/8/layout/cycle2#1"/>
    <dgm:cxn modelId="{EB25AC5A-570B-4674-BBCB-E6F24EA2ED75}" type="presOf" srcId="{24A3A832-ABC6-4CE4-B02F-5EF7122A1AD6}" destId="{12CD9419-002F-48AC-AB80-4AE4FB24BFCF}" srcOrd="0" destOrd="0" presId="urn:microsoft.com/office/officeart/2005/8/layout/cycle2#1"/>
    <dgm:cxn modelId="{2A7AF16C-3C8E-4FF5-93B5-8F4D581E6C26}" srcId="{FE56A9B3-1FBF-4B0F-8B9B-A1E631B41DD8}" destId="{0519ABFD-71EA-4280-9483-2F7A48A075A4}" srcOrd="0" destOrd="0" parTransId="{78D6A27D-7AAE-4286-8DF9-BC5FEDAC0199}" sibTransId="{3E192870-4F23-4D37-86C9-4F3C2FF1950E}"/>
    <dgm:cxn modelId="{D0DC19B8-4B78-4964-BF9F-E18978AC2658}" type="presOf" srcId="{3E192870-4F23-4D37-86C9-4F3C2FF1950E}" destId="{6939AD4B-5A80-4282-A0D1-7E5D3AA7AEE3}" srcOrd="0" destOrd="0" presId="urn:microsoft.com/office/officeart/2005/8/layout/cycle2#1"/>
    <dgm:cxn modelId="{3DFF7427-8E7E-4F7D-A003-5136B0DFA8E9}" type="presOf" srcId="{3E192870-4F23-4D37-86C9-4F3C2FF1950E}" destId="{B75E3A62-D354-4996-8202-E13C571A29A9}" srcOrd="1" destOrd="0" presId="urn:microsoft.com/office/officeart/2005/8/layout/cycle2#1"/>
    <dgm:cxn modelId="{9011CFCC-34BA-4C0D-BC20-9988C0C1596A}" type="presOf" srcId="{24A3A832-ABC6-4CE4-B02F-5EF7122A1AD6}" destId="{5A02E571-FA2D-4C3B-B300-6B2524C16A0A}" srcOrd="1" destOrd="0" presId="urn:microsoft.com/office/officeart/2005/8/layout/cycle2#1"/>
    <dgm:cxn modelId="{57D3161F-16D5-4678-8108-09A87E088052}" type="presParOf" srcId="{312E8B0D-4F4E-4A0A-B791-AED9B1E7430C}" destId="{242C71CC-72C7-44C0-82A5-7F16F1408346}" srcOrd="0" destOrd="0" presId="urn:microsoft.com/office/officeart/2005/8/layout/cycle2#1"/>
    <dgm:cxn modelId="{1194B2BB-FFFE-4C1C-9243-29851EC1AC06}" type="presParOf" srcId="{312E8B0D-4F4E-4A0A-B791-AED9B1E7430C}" destId="{6939AD4B-5A80-4282-A0D1-7E5D3AA7AEE3}" srcOrd="1" destOrd="0" presId="urn:microsoft.com/office/officeart/2005/8/layout/cycle2#1"/>
    <dgm:cxn modelId="{A3898933-87B7-46ED-BA02-5EBEBA32AF53}" type="presParOf" srcId="{6939AD4B-5A80-4282-A0D1-7E5D3AA7AEE3}" destId="{B75E3A62-D354-4996-8202-E13C571A29A9}" srcOrd="0" destOrd="0" presId="urn:microsoft.com/office/officeart/2005/8/layout/cycle2#1"/>
    <dgm:cxn modelId="{3BCE539E-8DCA-47BD-9344-1ED6E02B18AE}" type="presParOf" srcId="{312E8B0D-4F4E-4A0A-B791-AED9B1E7430C}" destId="{3566ACE6-7A01-420D-95E6-3E45C7AF0334}" srcOrd="2" destOrd="0" presId="urn:microsoft.com/office/officeart/2005/8/layout/cycle2#1"/>
    <dgm:cxn modelId="{CD74F979-4FB9-4D84-87C0-EB8C10896662}" type="presParOf" srcId="{312E8B0D-4F4E-4A0A-B791-AED9B1E7430C}" destId="{E867753C-5214-47EF-8AB1-474C929925F1}" srcOrd="3" destOrd="0" presId="urn:microsoft.com/office/officeart/2005/8/layout/cycle2#1"/>
    <dgm:cxn modelId="{3DC3094D-B257-496B-AD93-0C4891A15F4F}" type="presParOf" srcId="{E867753C-5214-47EF-8AB1-474C929925F1}" destId="{980B8F9C-D6D4-43E0-A4B2-FA91DE30B6AA}" srcOrd="0" destOrd="0" presId="urn:microsoft.com/office/officeart/2005/8/layout/cycle2#1"/>
    <dgm:cxn modelId="{0A9AAE7F-3BCE-479A-A2EF-C13FE5ECF149}" type="presParOf" srcId="{312E8B0D-4F4E-4A0A-B791-AED9B1E7430C}" destId="{657AB1E5-6D58-4BE7-ADEE-9DC05EC0DE29}" srcOrd="4" destOrd="0" presId="urn:microsoft.com/office/officeart/2005/8/layout/cycle2#1"/>
    <dgm:cxn modelId="{23DCCBD9-42FE-4A11-9118-726F64A83FCB}" type="presParOf" srcId="{312E8B0D-4F4E-4A0A-B791-AED9B1E7430C}" destId="{12CD9419-002F-48AC-AB80-4AE4FB24BFCF}" srcOrd="5" destOrd="0" presId="urn:microsoft.com/office/officeart/2005/8/layout/cycle2#1"/>
    <dgm:cxn modelId="{2F18EA03-84B4-46E7-828A-A392FB2A2C7F}" type="presParOf" srcId="{12CD9419-002F-48AC-AB80-4AE4FB24BFCF}" destId="{5A02E571-FA2D-4C3B-B300-6B2524C16A0A}" srcOrd="0" destOrd="0" presId="urn:microsoft.com/office/officeart/2005/8/layout/cycle2#1"/>
    <dgm:cxn modelId="{382C1980-BD22-4B2C-8B50-C387B4D5D154}" type="presParOf" srcId="{312E8B0D-4F4E-4A0A-B791-AED9B1E7430C}" destId="{1E193B94-9E28-4CE5-88CD-67EE3AAE98F1}" srcOrd="6" destOrd="0" presId="urn:microsoft.com/office/officeart/2005/8/layout/cycle2#1"/>
    <dgm:cxn modelId="{646B6129-CAD9-4E34-A740-6EAA6BB5E085}" type="presParOf" srcId="{312E8B0D-4F4E-4A0A-B791-AED9B1E7430C}" destId="{E17198D5-97E7-49FE-B559-1C3C6E6B2759}" srcOrd="7" destOrd="0" presId="urn:microsoft.com/office/officeart/2005/8/layout/cycle2#1"/>
    <dgm:cxn modelId="{3AD21455-DECC-4CF6-8441-BC142E352D1B}" type="presParOf" srcId="{E17198D5-97E7-49FE-B559-1C3C6E6B2759}" destId="{74057EC9-06A5-448C-B3C1-8D13DB63CA67}" srcOrd="0" destOrd="0" presId="urn:microsoft.com/office/officeart/2005/8/layout/cycle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DA80A2-A312-40CC-A08B-54C5CDF7C0AC}" type="doc">
      <dgm:prSet loTypeId="urn:microsoft.com/office/officeart/2005/8/layout/venn3#1" loCatId="relationship" qsTypeId="urn:microsoft.com/office/officeart/2005/8/quickstyle/simple1#1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AE0030-AD68-486D-AC04-EEE8BDBD3391}">
      <dgm:prSet/>
      <dgm:spPr/>
      <dgm:t>
        <a:bodyPr/>
        <a:lstStyle/>
        <a:p>
          <a:pPr rtl="0"/>
          <a:r>
            <a:rPr lang="nl-NL" noProof="0" smtClean="0"/>
            <a:t>Onderzoek en ontwikkeling</a:t>
          </a:r>
          <a:endParaRPr lang="nl-NL" noProof="0"/>
        </a:p>
      </dgm:t>
    </dgm:pt>
    <dgm:pt modelId="{EDFD16B3-5E3F-4F3D-BF5F-7EEAB14FAC3E}" type="parTrans" cxnId="{3730B3D4-0518-4D17-A21E-18E160634807}">
      <dgm:prSet/>
      <dgm:spPr/>
      <dgm:t>
        <a:bodyPr/>
        <a:lstStyle/>
        <a:p>
          <a:endParaRPr lang="en-US"/>
        </a:p>
      </dgm:t>
    </dgm:pt>
    <dgm:pt modelId="{020C0264-6CE0-4366-9CC2-8CF8DDE07404}" type="sibTrans" cxnId="{3730B3D4-0518-4D17-A21E-18E160634807}">
      <dgm:prSet/>
      <dgm:spPr/>
      <dgm:t>
        <a:bodyPr/>
        <a:lstStyle/>
        <a:p>
          <a:endParaRPr lang="en-US"/>
        </a:p>
      </dgm:t>
    </dgm:pt>
    <dgm:pt modelId="{388D64EC-8C91-4BB1-BE17-8EF87D910CC7}">
      <dgm:prSet/>
      <dgm:spPr/>
      <dgm:t>
        <a:bodyPr/>
        <a:lstStyle/>
        <a:p>
          <a:pPr rtl="0"/>
          <a:r>
            <a:rPr lang="nl-NL" noProof="0" smtClean="0"/>
            <a:t>Verkoop en marketing</a:t>
          </a:r>
          <a:endParaRPr lang="nl-NL" noProof="0"/>
        </a:p>
      </dgm:t>
    </dgm:pt>
    <dgm:pt modelId="{E268656C-23AA-4F75-B883-19CDD8FAC516}" type="parTrans" cxnId="{70F599BD-7ED5-4B2A-B2D9-C7759A7B29DE}">
      <dgm:prSet/>
      <dgm:spPr/>
      <dgm:t>
        <a:bodyPr/>
        <a:lstStyle/>
        <a:p>
          <a:endParaRPr lang="en-US"/>
        </a:p>
      </dgm:t>
    </dgm:pt>
    <dgm:pt modelId="{2330961F-7BC1-4A16-B848-3A26115C579F}" type="sibTrans" cxnId="{70F599BD-7ED5-4B2A-B2D9-C7759A7B29DE}">
      <dgm:prSet/>
      <dgm:spPr/>
      <dgm:t>
        <a:bodyPr/>
        <a:lstStyle/>
        <a:p>
          <a:endParaRPr lang="en-US"/>
        </a:p>
      </dgm:t>
    </dgm:pt>
    <dgm:pt modelId="{818F1206-79F1-4B2E-BAF6-356A8C126B90}">
      <dgm:prSet/>
      <dgm:spPr/>
      <dgm:t>
        <a:bodyPr/>
        <a:lstStyle/>
        <a:p>
          <a:pPr rtl="0"/>
          <a:r>
            <a:rPr lang="nl-NL" noProof="0" smtClean="0"/>
            <a:t>Algemeen en administratie</a:t>
          </a:r>
          <a:endParaRPr lang="nl-NL" noProof="0"/>
        </a:p>
      </dgm:t>
    </dgm:pt>
    <dgm:pt modelId="{F80B385B-59B2-46B2-B7D5-2AC3B8573D95}" type="parTrans" cxnId="{076B67C8-C87A-417A-85A6-A88C95177A8B}">
      <dgm:prSet/>
      <dgm:spPr/>
      <dgm:t>
        <a:bodyPr/>
        <a:lstStyle/>
        <a:p>
          <a:endParaRPr lang="en-US"/>
        </a:p>
      </dgm:t>
    </dgm:pt>
    <dgm:pt modelId="{0144601C-CA2B-48B2-B659-FAA3FF297110}" type="sibTrans" cxnId="{076B67C8-C87A-417A-85A6-A88C95177A8B}">
      <dgm:prSet/>
      <dgm:spPr/>
      <dgm:t>
        <a:bodyPr/>
        <a:lstStyle/>
        <a:p>
          <a:endParaRPr lang="en-US"/>
        </a:p>
      </dgm:t>
    </dgm:pt>
    <dgm:pt modelId="{A99FF22C-5740-44E1-A837-580581B15437}">
      <dgm:prSet/>
      <dgm:spPr/>
      <dgm:t>
        <a:bodyPr/>
        <a:lstStyle/>
        <a:p>
          <a:pPr rtl="0"/>
          <a:r>
            <a:rPr lang="nl-NL" noProof="0" smtClean="0"/>
            <a:t>Voor verbetering vatbaar</a:t>
          </a:r>
          <a:endParaRPr lang="nl-NL" noProof="0"/>
        </a:p>
      </dgm:t>
    </dgm:pt>
    <dgm:pt modelId="{D8CDF56D-4F4C-447D-8BED-85C3E1D16AE9}" type="parTrans" cxnId="{F1C865CC-C917-4E72-A5AC-DCF949E0643A}">
      <dgm:prSet/>
      <dgm:spPr/>
      <dgm:t>
        <a:bodyPr/>
        <a:lstStyle/>
        <a:p>
          <a:endParaRPr lang="en-US"/>
        </a:p>
      </dgm:t>
    </dgm:pt>
    <dgm:pt modelId="{00DB1AA0-C7EF-4384-B879-E083430EE6C6}" type="sibTrans" cxnId="{F1C865CC-C917-4E72-A5AC-DCF949E0643A}">
      <dgm:prSet/>
      <dgm:spPr/>
      <dgm:t>
        <a:bodyPr/>
        <a:lstStyle/>
        <a:p>
          <a:endParaRPr lang="en-US"/>
        </a:p>
      </dgm:t>
    </dgm:pt>
    <dgm:pt modelId="{E447DC29-2A38-4BBC-B43E-D329D2A2952A}">
      <dgm:prSet/>
      <dgm:spPr/>
      <dgm:t>
        <a:bodyPr/>
        <a:lstStyle/>
        <a:p>
          <a:pPr rtl="0"/>
          <a:r>
            <a:rPr lang="nl-NL" noProof="0" dirty="0" smtClean="0"/>
            <a:t>Punten die aandacht/zorg vereisen</a:t>
          </a:r>
          <a:endParaRPr lang="nl-NL" noProof="0" dirty="0"/>
        </a:p>
      </dgm:t>
    </dgm:pt>
    <dgm:pt modelId="{B75EC13D-23B1-4329-999B-D32387C604B8}" type="parTrans" cxnId="{7939B1EB-09D3-45EB-90C3-07486171D0AB}">
      <dgm:prSet/>
      <dgm:spPr/>
      <dgm:t>
        <a:bodyPr/>
        <a:lstStyle/>
        <a:p>
          <a:endParaRPr lang="en-US"/>
        </a:p>
      </dgm:t>
    </dgm:pt>
    <dgm:pt modelId="{2021421B-3011-41BC-8A3C-90998F38A134}" type="sibTrans" cxnId="{7939B1EB-09D3-45EB-90C3-07486171D0AB}">
      <dgm:prSet/>
      <dgm:spPr/>
      <dgm:t>
        <a:bodyPr/>
        <a:lstStyle/>
        <a:p>
          <a:endParaRPr lang="en-US"/>
        </a:p>
      </dgm:t>
    </dgm:pt>
    <dgm:pt modelId="{87AEAAB6-05D2-4A35-B34D-2D93BD6B772B}" type="pres">
      <dgm:prSet presAssocID="{13DA80A2-A312-40CC-A08B-54C5CDF7C0A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A027C1-FECF-42DD-B24A-A7D620F44FEA}" type="pres">
      <dgm:prSet presAssocID="{1DAE0030-AD68-486D-AC04-EEE8BDBD3391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1EEF03-F7B4-43F2-AFEC-0AC54ED177C4}" type="pres">
      <dgm:prSet presAssocID="{020C0264-6CE0-4366-9CC2-8CF8DDE07404}" presName="space" presStyleCnt="0"/>
      <dgm:spPr/>
      <dgm:t>
        <a:bodyPr/>
        <a:lstStyle/>
        <a:p>
          <a:endParaRPr lang="en-US"/>
        </a:p>
      </dgm:t>
    </dgm:pt>
    <dgm:pt modelId="{3B9A7EAE-0BF0-4C89-8217-F41401C10824}" type="pres">
      <dgm:prSet presAssocID="{388D64EC-8C91-4BB1-BE17-8EF87D910CC7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3F66FF-A99C-4604-AFBD-00FBEE4CF457}" type="pres">
      <dgm:prSet presAssocID="{2330961F-7BC1-4A16-B848-3A26115C579F}" presName="space" presStyleCnt="0"/>
      <dgm:spPr/>
      <dgm:t>
        <a:bodyPr/>
        <a:lstStyle/>
        <a:p>
          <a:endParaRPr lang="en-US"/>
        </a:p>
      </dgm:t>
    </dgm:pt>
    <dgm:pt modelId="{DDC8CC87-3045-4C66-B951-7975006F0869}" type="pres">
      <dgm:prSet presAssocID="{818F1206-79F1-4B2E-BAF6-356A8C126B90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E5D23-927E-4A9A-914F-EEBF7D590737}" type="pres">
      <dgm:prSet presAssocID="{0144601C-CA2B-48B2-B659-FAA3FF297110}" presName="space" presStyleCnt="0"/>
      <dgm:spPr/>
      <dgm:t>
        <a:bodyPr/>
        <a:lstStyle/>
        <a:p>
          <a:endParaRPr lang="en-US"/>
        </a:p>
      </dgm:t>
    </dgm:pt>
    <dgm:pt modelId="{EF31F4E3-9D82-46B9-9778-DB13162D19BD}" type="pres">
      <dgm:prSet presAssocID="{A99FF22C-5740-44E1-A837-580581B15437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BCCEB-5731-4C36-9CB7-1672A4CFB040}" type="pres">
      <dgm:prSet presAssocID="{00DB1AA0-C7EF-4384-B879-E083430EE6C6}" presName="space" presStyleCnt="0"/>
      <dgm:spPr/>
      <dgm:t>
        <a:bodyPr/>
        <a:lstStyle/>
        <a:p>
          <a:endParaRPr lang="en-US"/>
        </a:p>
      </dgm:t>
    </dgm:pt>
    <dgm:pt modelId="{1DABC375-1560-4D39-857E-C733FD6AAE46}" type="pres">
      <dgm:prSet presAssocID="{E447DC29-2A38-4BBC-B43E-D329D2A2952A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39B1EB-09D3-45EB-90C3-07486171D0AB}" srcId="{13DA80A2-A312-40CC-A08B-54C5CDF7C0AC}" destId="{E447DC29-2A38-4BBC-B43E-D329D2A2952A}" srcOrd="4" destOrd="0" parTransId="{B75EC13D-23B1-4329-999B-D32387C604B8}" sibTransId="{2021421B-3011-41BC-8A3C-90998F38A134}"/>
    <dgm:cxn modelId="{2C708608-AB56-4F8E-AFD1-CDDA9198F7F1}" type="presOf" srcId="{13DA80A2-A312-40CC-A08B-54C5CDF7C0AC}" destId="{87AEAAB6-05D2-4A35-B34D-2D93BD6B772B}" srcOrd="0" destOrd="0" presId="urn:microsoft.com/office/officeart/2005/8/layout/venn3#1"/>
    <dgm:cxn modelId="{70F599BD-7ED5-4B2A-B2D9-C7759A7B29DE}" srcId="{13DA80A2-A312-40CC-A08B-54C5CDF7C0AC}" destId="{388D64EC-8C91-4BB1-BE17-8EF87D910CC7}" srcOrd="1" destOrd="0" parTransId="{E268656C-23AA-4F75-B883-19CDD8FAC516}" sibTransId="{2330961F-7BC1-4A16-B848-3A26115C579F}"/>
    <dgm:cxn modelId="{D1A268FF-063F-4EE4-9E97-5F918A176632}" type="presOf" srcId="{1DAE0030-AD68-486D-AC04-EEE8BDBD3391}" destId="{D6A027C1-FECF-42DD-B24A-A7D620F44FEA}" srcOrd="0" destOrd="0" presId="urn:microsoft.com/office/officeart/2005/8/layout/venn3#1"/>
    <dgm:cxn modelId="{C66D527E-A0DC-4D9E-9829-CBBC2A96F27D}" type="presOf" srcId="{818F1206-79F1-4B2E-BAF6-356A8C126B90}" destId="{DDC8CC87-3045-4C66-B951-7975006F0869}" srcOrd="0" destOrd="0" presId="urn:microsoft.com/office/officeart/2005/8/layout/venn3#1"/>
    <dgm:cxn modelId="{88885F42-DE45-4073-A100-F8AC0B5817C3}" type="presOf" srcId="{E447DC29-2A38-4BBC-B43E-D329D2A2952A}" destId="{1DABC375-1560-4D39-857E-C733FD6AAE46}" srcOrd="0" destOrd="0" presId="urn:microsoft.com/office/officeart/2005/8/layout/venn3#1"/>
    <dgm:cxn modelId="{076B67C8-C87A-417A-85A6-A88C95177A8B}" srcId="{13DA80A2-A312-40CC-A08B-54C5CDF7C0AC}" destId="{818F1206-79F1-4B2E-BAF6-356A8C126B90}" srcOrd="2" destOrd="0" parTransId="{F80B385B-59B2-46B2-B7D5-2AC3B8573D95}" sibTransId="{0144601C-CA2B-48B2-B659-FAA3FF297110}"/>
    <dgm:cxn modelId="{B82AE8CD-471E-40BD-8AD8-E0A28FAB00EB}" type="presOf" srcId="{388D64EC-8C91-4BB1-BE17-8EF87D910CC7}" destId="{3B9A7EAE-0BF0-4C89-8217-F41401C10824}" srcOrd="0" destOrd="0" presId="urn:microsoft.com/office/officeart/2005/8/layout/venn3#1"/>
    <dgm:cxn modelId="{E3EDA976-36D8-4C6D-8A03-C6297DD30150}" type="presOf" srcId="{A99FF22C-5740-44E1-A837-580581B15437}" destId="{EF31F4E3-9D82-46B9-9778-DB13162D19BD}" srcOrd="0" destOrd="0" presId="urn:microsoft.com/office/officeart/2005/8/layout/venn3#1"/>
    <dgm:cxn modelId="{F1C865CC-C917-4E72-A5AC-DCF949E0643A}" srcId="{13DA80A2-A312-40CC-A08B-54C5CDF7C0AC}" destId="{A99FF22C-5740-44E1-A837-580581B15437}" srcOrd="3" destOrd="0" parTransId="{D8CDF56D-4F4C-447D-8BED-85C3E1D16AE9}" sibTransId="{00DB1AA0-C7EF-4384-B879-E083430EE6C6}"/>
    <dgm:cxn modelId="{3730B3D4-0518-4D17-A21E-18E160634807}" srcId="{13DA80A2-A312-40CC-A08B-54C5CDF7C0AC}" destId="{1DAE0030-AD68-486D-AC04-EEE8BDBD3391}" srcOrd="0" destOrd="0" parTransId="{EDFD16B3-5E3F-4F3D-BF5F-7EEAB14FAC3E}" sibTransId="{020C0264-6CE0-4366-9CC2-8CF8DDE07404}"/>
    <dgm:cxn modelId="{A4E7D6E1-689B-4E3A-ACE2-275344F8C85F}" type="presParOf" srcId="{87AEAAB6-05D2-4A35-B34D-2D93BD6B772B}" destId="{D6A027C1-FECF-42DD-B24A-A7D620F44FEA}" srcOrd="0" destOrd="0" presId="urn:microsoft.com/office/officeart/2005/8/layout/venn3#1"/>
    <dgm:cxn modelId="{E1A2474A-03B7-4D41-A2CE-A9F85FAEFEA4}" type="presParOf" srcId="{87AEAAB6-05D2-4A35-B34D-2D93BD6B772B}" destId="{881EEF03-F7B4-43F2-AFEC-0AC54ED177C4}" srcOrd="1" destOrd="0" presId="urn:microsoft.com/office/officeart/2005/8/layout/venn3#1"/>
    <dgm:cxn modelId="{E5756F1D-3298-4730-B321-76E3EF049057}" type="presParOf" srcId="{87AEAAB6-05D2-4A35-B34D-2D93BD6B772B}" destId="{3B9A7EAE-0BF0-4C89-8217-F41401C10824}" srcOrd="2" destOrd="0" presId="urn:microsoft.com/office/officeart/2005/8/layout/venn3#1"/>
    <dgm:cxn modelId="{48542C44-3CD2-474E-9F28-28A3E9FC2A5A}" type="presParOf" srcId="{87AEAAB6-05D2-4A35-B34D-2D93BD6B772B}" destId="{4F3F66FF-A99C-4604-AFBD-00FBEE4CF457}" srcOrd="3" destOrd="0" presId="urn:microsoft.com/office/officeart/2005/8/layout/venn3#1"/>
    <dgm:cxn modelId="{A7ED3AF8-61C4-4C76-9273-1863230950F5}" type="presParOf" srcId="{87AEAAB6-05D2-4A35-B34D-2D93BD6B772B}" destId="{DDC8CC87-3045-4C66-B951-7975006F0869}" srcOrd="4" destOrd="0" presId="urn:microsoft.com/office/officeart/2005/8/layout/venn3#1"/>
    <dgm:cxn modelId="{F52ABDA6-6F40-4933-8804-8E8B643905E7}" type="presParOf" srcId="{87AEAAB6-05D2-4A35-B34D-2D93BD6B772B}" destId="{2C9E5D23-927E-4A9A-914F-EEBF7D590737}" srcOrd="5" destOrd="0" presId="urn:microsoft.com/office/officeart/2005/8/layout/venn3#1"/>
    <dgm:cxn modelId="{CB4DDA6A-B2E4-44D0-96A6-827CB0C160FF}" type="presParOf" srcId="{87AEAAB6-05D2-4A35-B34D-2D93BD6B772B}" destId="{EF31F4E3-9D82-46B9-9778-DB13162D19BD}" srcOrd="6" destOrd="0" presId="urn:microsoft.com/office/officeart/2005/8/layout/venn3#1"/>
    <dgm:cxn modelId="{FAB64D79-3631-4C29-95E8-1583F7BC5808}" type="presParOf" srcId="{87AEAAB6-05D2-4A35-B34D-2D93BD6B772B}" destId="{FEDBCCEB-5731-4C36-9CB7-1672A4CFB040}" srcOrd="7" destOrd="0" presId="urn:microsoft.com/office/officeart/2005/8/layout/venn3#1"/>
    <dgm:cxn modelId="{0CC50CD1-B5AE-44B3-8980-A3A7BABDD972}" type="presParOf" srcId="{87AEAAB6-05D2-4A35-B34D-2D93BD6B772B}" destId="{1DABC375-1560-4D39-857E-C733FD6AAE46}" srcOrd="8" destOrd="0" presId="urn:microsoft.com/office/officeart/2005/8/layout/venn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0804C11-B3C9-4DD7-BA44-0884EBA6B92B}" type="doc">
      <dgm:prSet loTypeId="urn:microsoft.com/office/officeart/2005/8/layout/hProcess11#1" loCatId="process" qsTypeId="urn:microsoft.com/office/officeart/2005/8/quickstyle/simple4#8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2ED93F-38D7-49AC-917B-70953657E878}">
      <dgm:prSet/>
      <dgm:spPr/>
      <dgm:t>
        <a:bodyPr/>
        <a:lstStyle/>
        <a:p>
          <a:pPr rtl="0"/>
          <a:r>
            <a:rPr lang="nl-NL" noProof="0" smtClean="0"/>
            <a:t>Strategische ondernemingen</a:t>
          </a:r>
          <a:endParaRPr lang="nl-NL" noProof="0"/>
        </a:p>
      </dgm:t>
    </dgm:pt>
    <dgm:pt modelId="{5727FF7E-A37A-4509-B3A8-E842A58A201F}" type="parTrans" cxnId="{426CFA32-473A-4614-AD1F-DB15DDC56C63}">
      <dgm:prSet/>
      <dgm:spPr/>
      <dgm:t>
        <a:bodyPr/>
        <a:lstStyle/>
        <a:p>
          <a:endParaRPr lang="en-US"/>
        </a:p>
      </dgm:t>
    </dgm:pt>
    <dgm:pt modelId="{7B974D7F-1EAE-4C2A-AFE9-0A7FF4169497}" type="sibTrans" cxnId="{426CFA32-473A-4614-AD1F-DB15DDC56C63}">
      <dgm:prSet/>
      <dgm:spPr/>
      <dgm:t>
        <a:bodyPr/>
        <a:lstStyle/>
        <a:p>
          <a:endParaRPr lang="en-US"/>
        </a:p>
      </dgm:t>
    </dgm:pt>
    <dgm:pt modelId="{952FCA75-62FF-4098-A3F5-05893E65A7D6}">
      <dgm:prSet/>
      <dgm:spPr/>
      <dgm:t>
        <a:bodyPr/>
        <a:lstStyle/>
        <a:p>
          <a:pPr rtl="0"/>
          <a:r>
            <a:rPr lang="nl-NL" noProof="0" smtClean="0"/>
            <a:t>Financiële doelen</a:t>
          </a:r>
          <a:endParaRPr lang="nl-NL" noProof="0"/>
        </a:p>
      </dgm:t>
    </dgm:pt>
    <dgm:pt modelId="{4FB11103-F020-49F0-A7C9-31EE4723D32C}" type="parTrans" cxnId="{63923EA0-B2E2-40E2-9562-126B8F272D55}">
      <dgm:prSet/>
      <dgm:spPr/>
      <dgm:t>
        <a:bodyPr/>
        <a:lstStyle/>
        <a:p>
          <a:endParaRPr lang="en-US"/>
        </a:p>
      </dgm:t>
    </dgm:pt>
    <dgm:pt modelId="{9B86436C-A0E6-41F9-ACF0-A13F5B7A1678}" type="sibTrans" cxnId="{63923EA0-B2E2-40E2-9562-126B8F272D55}">
      <dgm:prSet/>
      <dgm:spPr/>
      <dgm:t>
        <a:bodyPr/>
        <a:lstStyle/>
        <a:p>
          <a:endParaRPr lang="en-US"/>
        </a:p>
      </dgm:t>
    </dgm:pt>
    <dgm:pt modelId="{177EFB69-B8D2-44D1-80D6-B9284331EDE3}">
      <dgm:prSet/>
      <dgm:spPr/>
      <dgm:t>
        <a:bodyPr/>
        <a:lstStyle/>
        <a:p>
          <a:pPr rtl="0"/>
          <a:r>
            <a:rPr lang="nl-NL" noProof="0" dirty="0" smtClean="0"/>
            <a:t>Andere belangrijke prestaties</a:t>
          </a:r>
          <a:endParaRPr lang="nl-NL" noProof="0" dirty="0"/>
        </a:p>
      </dgm:t>
    </dgm:pt>
    <dgm:pt modelId="{83CEE5F8-9797-41DA-9BF5-A3E2759029D7}" type="parTrans" cxnId="{D191077F-02B7-4103-820C-BE7096046E06}">
      <dgm:prSet/>
      <dgm:spPr/>
      <dgm:t>
        <a:bodyPr/>
        <a:lstStyle/>
        <a:p>
          <a:endParaRPr lang="en-US"/>
        </a:p>
      </dgm:t>
    </dgm:pt>
    <dgm:pt modelId="{71B6EE8A-8F99-451C-94D9-532D00EC8877}" type="sibTrans" cxnId="{D191077F-02B7-4103-820C-BE7096046E06}">
      <dgm:prSet/>
      <dgm:spPr/>
      <dgm:t>
        <a:bodyPr/>
        <a:lstStyle/>
        <a:p>
          <a:endParaRPr lang="en-US"/>
        </a:p>
      </dgm:t>
    </dgm:pt>
    <dgm:pt modelId="{AEB4BF72-40AE-45E2-899C-6F1814B424B8}" type="pres">
      <dgm:prSet presAssocID="{D0804C11-B3C9-4DD7-BA44-0884EBA6B92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5657E0-A9F2-41B1-A0DE-BE93794B593E}" type="pres">
      <dgm:prSet presAssocID="{D0804C11-B3C9-4DD7-BA44-0884EBA6B92B}" presName="arrow" presStyleLbl="bgShp" presStyleIdx="0" presStyleCnt="1"/>
      <dgm:spPr/>
      <dgm:t>
        <a:bodyPr/>
        <a:lstStyle/>
        <a:p>
          <a:endParaRPr lang="en-US"/>
        </a:p>
      </dgm:t>
    </dgm:pt>
    <dgm:pt modelId="{461D7DA9-ED41-49B3-BFA2-B02BB28F34C0}" type="pres">
      <dgm:prSet presAssocID="{D0804C11-B3C9-4DD7-BA44-0884EBA6B92B}" presName="points" presStyleCnt="0"/>
      <dgm:spPr/>
      <dgm:t>
        <a:bodyPr/>
        <a:lstStyle/>
        <a:p>
          <a:endParaRPr lang="en-US"/>
        </a:p>
      </dgm:t>
    </dgm:pt>
    <dgm:pt modelId="{E89E094A-4856-40A4-A558-7E7522CD74E9}" type="pres">
      <dgm:prSet presAssocID="{6C2ED93F-38D7-49AC-917B-70953657E878}" presName="compositeA" presStyleCnt="0"/>
      <dgm:spPr/>
      <dgm:t>
        <a:bodyPr/>
        <a:lstStyle/>
        <a:p>
          <a:endParaRPr lang="en-US"/>
        </a:p>
      </dgm:t>
    </dgm:pt>
    <dgm:pt modelId="{19B2C419-0608-4288-9260-FC627CE7CEAE}" type="pres">
      <dgm:prSet presAssocID="{6C2ED93F-38D7-49AC-917B-70953657E878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AB0AFC-20D5-40C5-A2C0-512D262F5D78}" type="pres">
      <dgm:prSet presAssocID="{6C2ED93F-38D7-49AC-917B-70953657E878}" presName="circleA" presStyleLbl="node1" presStyleIdx="0" presStyleCnt="3"/>
      <dgm:spPr/>
      <dgm:t>
        <a:bodyPr/>
        <a:lstStyle/>
        <a:p>
          <a:endParaRPr lang="en-US"/>
        </a:p>
      </dgm:t>
    </dgm:pt>
    <dgm:pt modelId="{E39310AE-690B-4030-A12D-8DFAD63B0BA2}" type="pres">
      <dgm:prSet presAssocID="{6C2ED93F-38D7-49AC-917B-70953657E878}" presName="spaceA" presStyleCnt="0"/>
      <dgm:spPr/>
      <dgm:t>
        <a:bodyPr/>
        <a:lstStyle/>
        <a:p>
          <a:endParaRPr lang="en-US"/>
        </a:p>
      </dgm:t>
    </dgm:pt>
    <dgm:pt modelId="{A53882A9-CB09-4521-9A03-3E44720EFBA8}" type="pres">
      <dgm:prSet presAssocID="{7B974D7F-1EAE-4C2A-AFE9-0A7FF4169497}" presName="space" presStyleCnt="0"/>
      <dgm:spPr/>
      <dgm:t>
        <a:bodyPr/>
        <a:lstStyle/>
        <a:p>
          <a:endParaRPr lang="en-US"/>
        </a:p>
      </dgm:t>
    </dgm:pt>
    <dgm:pt modelId="{2ED1717B-048A-4309-85CA-84C95ED9F173}" type="pres">
      <dgm:prSet presAssocID="{952FCA75-62FF-4098-A3F5-05893E65A7D6}" presName="compositeB" presStyleCnt="0"/>
      <dgm:spPr/>
      <dgm:t>
        <a:bodyPr/>
        <a:lstStyle/>
        <a:p>
          <a:endParaRPr lang="en-US"/>
        </a:p>
      </dgm:t>
    </dgm:pt>
    <dgm:pt modelId="{A56E7AEE-928A-45A2-96F0-426B7B41D95B}" type="pres">
      <dgm:prSet presAssocID="{952FCA75-62FF-4098-A3F5-05893E65A7D6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47F11B-B88D-4E10-97DC-72D1FD9D411A}" type="pres">
      <dgm:prSet presAssocID="{952FCA75-62FF-4098-A3F5-05893E65A7D6}" presName="circleB" presStyleLbl="node1" presStyleIdx="1" presStyleCnt="3"/>
      <dgm:spPr/>
      <dgm:t>
        <a:bodyPr/>
        <a:lstStyle/>
        <a:p>
          <a:endParaRPr lang="en-US"/>
        </a:p>
      </dgm:t>
    </dgm:pt>
    <dgm:pt modelId="{B232086A-B4BD-4CA1-A5D8-B05CF9DFA3AE}" type="pres">
      <dgm:prSet presAssocID="{952FCA75-62FF-4098-A3F5-05893E65A7D6}" presName="spaceB" presStyleCnt="0"/>
      <dgm:spPr/>
      <dgm:t>
        <a:bodyPr/>
        <a:lstStyle/>
        <a:p>
          <a:endParaRPr lang="en-US"/>
        </a:p>
      </dgm:t>
    </dgm:pt>
    <dgm:pt modelId="{667B4DB7-D406-4956-BC79-8159B1A5B5FF}" type="pres">
      <dgm:prSet presAssocID="{9B86436C-A0E6-41F9-ACF0-A13F5B7A1678}" presName="space" presStyleCnt="0"/>
      <dgm:spPr/>
      <dgm:t>
        <a:bodyPr/>
        <a:lstStyle/>
        <a:p>
          <a:endParaRPr lang="en-US"/>
        </a:p>
      </dgm:t>
    </dgm:pt>
    <dgm:pt modelId="{CEAFE5AC-6015-423B-9193-713A4037AE8F}" type="pres">
      <dgm:prSet presAssocID="{177EFB69-B8D2-44D1-80D6-B9284331EDE3}" presName="compositeA" presStyleCnt="0"/>
      <dgm:spPr/>
      <dgm:t>
        <a:bodyPr/>
        <a:lstStyle/>
        <a:p>
          <a:endParaRPr lang="en-US"/>
        </a:p>
      </dgm:t>
    </dgm:pt>
    <dgm:pt modelId="{2CBADFB3-1FC3-44B4-8055-C810AE285D1E}" type="pres">
      <dgm:prSet presAssocID="{177EFB69-B8D2-44D1-80D6-B9284331EDE3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2B70A3-58AB-4083-8DA1-518E1EF99E4D}" type="pres">
      <dgm:prSet presAssocID="{177EFB69-B8D2-44D1-80D6-B9284331EDE3}" presName="circleA" presStyleLbl="node1" presStyleIdx="2" presStyleCnt="3"/>
      <dgm:spPr/>
      <dgm:t>
        <a:bodyPr/>
        <a:lstStyle/>
        <a:p>
          <a:endParaRPr lang="en-US"/>
        </a:p>
      </dgm:t>
    </dgm:pt>
    <dgm:pt modelId="{13C812A7-B94C-454E-A539-9C1C268A3EEE}" type="pres">
      <dgm:prSet presAssocID="{177EFB69-B8D2-44D1-80D6-B9284331EDE3}" presName="spaceA" presStyleCnt="0"/>
      <dgm:spPr/>
      <dgm:t>
        <a:bodyPr/>
        <a:lstStyle/>
        <a:p>
          <a:endParaRPr lang="en-US"/>
        </a:p>
      </dgm:t>
    </dgm:pt>
  </dgm:ptLst>
  <dgm:cxnLst>
    <dgm:cxn modelId="{63923EA0-B2E2-40E2-9562-126B8F272D55}" srcId="{D0804C11-B3C9-4DD7-BA44-0884EBA6B92B}" destId="{952FCA75-62FF-4098-A3F5-05893E65A7D6}" srcOrd="1" destOrd="0" parTransId="{4FB11103-F020-49F0-A7C9-31EE4723D32C}" sibTransId="{9B86436C-A0E6-41F9-ACF0-A13F5B7A1678}"/>
    <dgm:cxn modelId="{D191077F-02B7-4103-820C-BE7096046E06}" srcId="{D0804C11-B3C9-4DD7-BA44-0884EBA6B92B}" destId="{177EFB69-B8D2-44D1-80D6-B9284331EDE3}" srcOrd="2" destOrd="0" parTransId="{83CEE5F8-9797-41DA-9BF5-A3E2759029D7}" sibTransId="{71B6EE8A-8F99-451C-94D9-532D00EC8877}"/>
    <dgm:cxn modelId="{1C308A92-7DC7-47A7-99D6-563552E5F52B}" type="presOf" srcId="{177EFB69-B8D2-44D1-80D6-B9284331EDE3}" destId="{2CBADFB3-1FC3-44B4-8055-C810AE285D1E}" srcOrd="0" destOrd="0" presId="urn:microsoft.com/office/officeart/2005/8/layout/hProcess11#1"/>
    <dgm:cxn modelId="{426CFA32-473A-4614-AD1F-DB15DDC56C63}" srcId="{D0804C11-B3C9-4DD7-BA44-0884EBA6B92B}" destId="{6C2ED93F-38D7-49AC-917B-70953657E878}" srcOrd="0" destOrd="0" parTransId="{5727FF7E-A37A-4509-B3A8-E842A58A201F}" sibTransId="{7B974D7F-1EAE-4C2A-AFE9-0A7FF4169497}"/>
    <dgm:cxn modelId="{E15E0BDC-E222-49FE-A8D8-BE076F9EBBF0}" type="presOf" srcId="{952FCA75-62FF-4098-A3F5-05893E65A7D6}" destId="{A56E7AEE-928A-45A2-96F0-426B7B41D95B}" srcOrd="0" destOrd="0" presId="urn:microsoft.com/office/officeart/2005/8/layout/hProcess11#1"/>
    <dgm:cxn modelId="{FC168AAA-B9D9-4039-ACB8-E59673A8427C}" type="presOf" srcId="{6C2ED93F-38D7-49AC-917B-70953657E878}" destId="{19B2C419-0608-4288-9260-FC627CE7CEAE}" srcOrd="0" destOrd="0" presId="urn:microsoft.com/office/officeart/2005/8/layout/hProcess11#1"/>
    <dgm:cxn modelId="{4528FB9A-7119-4282-B5CE-9DCF57E6B643}" type="presOf" srcId="{D0804C11-B3C9-4DD7-BA44-0884EBA6B92B}" destId="{AEB4BF72-40AE-45E2-899C-6F1814B424B8}" srcOrd="0" destOrd="0" presId="urn:microsoft.com/office/officeart/2005/8/layout/hProcess11#1"/>
    <dgm:cxn modelId="{2EDD6DF2-30B3-4940-BC21-A809121D90C6}" type="presParOf" srcId="{AEB4BF72-40AE-45E2-899C-6F1814B424B8}" destId="{6D5657E0-A9F2-41B1-A0DE-BE93794B593E}" srcOrd="0" destOrd="0" presId="urn:microsoft.com/office/officeart/2005/8/layout/hProcess11#1"/>
    <dgm:cxn modelId="{9D031A26-57E4-42CC-AF5B-F2173790C729}" type="presParOf" srcId="{AEB4BF72-40AE-45E2-899C-6F1814B424B8}" destId="{461D7DA9-ED41-49B3-BFA2-B02BB28F34C0}" srcOrd="1" destOrd="0" presId="urn:microsoft.com/office/officeart/2005/8/layout/hProcess11#1"/>
    <dgm:cxn modelId="{63A73CA3-25E1-42BE-A1C8-D7B8B49E73F7}" type="presParOf" srcId="{461D7DA9-ED41-49B3-BFA2-B02BB28F34C0}" destId="{E89E094A-4856-40A4-A558-7E7522CD74E9}" srcOrd="0" destOrd="0" presId="urn:microsoft.com/office/officeart/2005/8/layout/hProcess11#1"/>
    <dgm:cxn modelId="{0BAA4DB9-8E2C-4C00-8871-1091FE6B29B3}" type="presParOf" srcId="{E89E094A-4856-40A4-A558-7E7522CD74E9}" destId="{19B2C419-0608-4288-9260-FC627CE7CEAE}" srcOrd="0" destOrd="0" presId="urn:microsoft.com/office/officeart/2005/8/layout/hProcess11#1"/>
    <dgm:cxn modelId="{3294D4F5-EA29-42E3-B7F2-123837A68C9B}" type="presParOf" srcId="{E89E094A-4856-40A4-A558-7E7522CD74E9}" destId="{3AAB0AFC-20D5-40C5-A2C0-512D262F5D78}" srcOrd="1" destOrd="0" presId="urn:microsoft.com/office/officeart/2005/8/layout/hProcess11#1"/>
    <dgm:cxn modelId="{980CBFC2-C2DD-4E04-A6E7-478F6D616A85}" type="presParOf" srcId="{E89E094A-4856-40A4-A558-7E7522CD74E9}" destId="{E39310AE-690B-4030-A12D-8DFAD63B0BA2}" srcOrd="2" destOrd="0" presId="urn:microsoft.com/office/officeart/2005/8/layout/hProcess11#1"/>
    <dgm:cxn modelId="{E948F3D6-9DE2-4B13-A70B-5448053D5C44}" type="presParOf" srcId="{461D7DA9-ED41-49B3-BFA2-B02BB28F34C0}" destId="{A53882A9-CB09-4521-9A03-3E44720EFBA8}" srcOrd="1" destOrd="0" presId="urn:microsoft.com/office/officeart/2005/8/layout/hProcess11#1"/>
    <dgm:cxn modelId="{C802FA53-1885-4EE0-AAFA-B373F9151EA8}" type="presParOf" srcId="{461D7DA9-ED41-49B3-BFA2-B02BB28F34C0}" destId="{2ED1717B-048A-4309-85CA-84C95ED9F173}" srcOrd="2" destOrd="0" presId="urn:microsoft.com/office/officeart/2005/8/layout/hProcess11#1"/>
    <dgm:cxn modelId="{E2454544-8B54-4339-A54B-CEBA07D3CDE0}" type="presParOf" srcId="{2ED1717B-048A-4309-85CA-84C95ED9F173}" destId="{A56E7AEE-928A-45A2-96F0-426B7B41D95B}" srcOrd="0" destOrd="0" presId="urn:microsoft.com/office/officeart/2005/8/layout/hProcess11#1"/>
    <dgm:cxn modelId="{FB6D820E-3E9A-4C49-8C8C-D8D739333D21}" type="presParOf" srcId="{2ED1717B-048A-4309-85CA-84C95ED9F173}" destId="{C947F11B-B88D-4E10-97DC-72D1FD9D411A}" srcOrd="1" destOrd="0" presId="urn:microsoft.com/office/officeart/2005/8/layout/hProcess11#1"/>
    <dgm:cxn modelId="{31779FC0-4576-4F8C-882C-B7C104D317DC}" type="presParOf" srcId="{2ED1717B-048A-4309-85CA-84C95ED9F173}" destId="{B232086A-B4BD-4CA1-A5D8-B05CF9DFA3AE}" srcOrd="2" destOrd="0" presId="urn:microsoft.com/office/officeart/2005/8/layout/hProcess11#1"/>
    <dgm:cxn modelId="{F94AB26B-6448-4E31-A962-DEBE1131E79C}" type="presParOf" srcId="{461D7DA9-ED41-49B3-BFA2-B02BB28F34C0}" destId="{667B4DB7-D406-4956-BC79-8159B1A5B5FF}" srcOrd="3" destOrd="0" presId="urn:microsoft.com/office/officeart/2005/8/layout/hProcess11#1"/>
    <dgm:cxn modelId="{012083B2-5439-47B6-AB60-C4BAB5D085BC}" type="presParOf" srcId="{461D7DA9-ED41-49B3-BFA2-B02BB28F34C0}" destId="{CEAFE5AC-6015-423B-9193-713A4037AE8F}" srcOrd="4" destOrd="0" presId="urn:microsoft.com/office/officeart/2005/8/layout/hProcess11#1"/>
    <dgm:cxn modelId="{BFB21FFF-BCB6-441A-BFC3-8164372577F0}" type="presParOf" srcId="{CEAFE5AC-6015-423B-9193-713A4037AE8F}" destId="{2CBADFB3-1FC3-44B4-8055-C810AE285D1E}" srcOrd="0" destOrd="0" presId="urn:microsoft.com/office/officeart/2005/8/layout/hProcess11#1"/>
    <dgm:cxn modelId="{1121CC31-5D05-41C8-AF5B-FBF6A26A5AED}" type="presParOf" srcId="{CEAFE5AC-6015-423B-9193-713A4037AE8F}" destId="{5B2B70A3-58AB-4083-8DA1-518E1EF99E4D}" srcOrd="1" destOrd="0" presId="urn:microsoft.com/office/officeart/2005/8/layout/hProcess11#1"/>
    <dgm:cxn modelId="{1D784A11-9DC4-46D4-B8E9-90040E49EA87}" type="presParOf" srcId="{CEAFE5AC-6015-423B-9193-713A4037AE8F}" destId="{13C812A7-B94C-454E-A539-9C1C268A3EEE}" srcOrd="2" destOrd="0" presId="urn:microsoft.com/office/officeart/2005/8/layout/hProcess11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#1" minVer="12.0">
  <dgm:title val=""/>
  <dgm:desc val=""/>
  <dgm:catLst>
    <dgm:cat type="list" pri="14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h" for="ch" forName="linNode" refType="h"/>
      <dgm:constr type="w" for="ch" forName="linNode" refType="w"/>
      <dgm:constr type="primFontSz" for="des" forName="parentText" op="equ" val="100"/>
      <dgm:constr type="primFontSz" for="des" forName="descendantText" op="equ" val="100"/>
      <dgm:constr type="primFontSz" for="des" forName="descendantText" refType="primFontSz" refFor="des" refForName="parentText" op="lte"/>
    </dgm:constr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/>
          <dgm:ruleLst>
            <dgm:rule type="primFontSz" val="2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lMarg" refType="primFontSz" fact="0.56"/>
                <dgm:constr type="rMarg" refType="primFontSz" fact="0.56"/>
              </dgm:constrLst>
              <dgm:ruleLst>
                <dgm:rule type="primFontSz" val="2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constr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#3" minVer="12.0">
  <dgm:title val=""/>
  <dgm:desc val=""/>
  <dgm:catLst>
    <dgm:cat type="hierarchy" pri="1000"/>
    <dgm:cat type="convert" pri="6000"/>
  </dgm:catLst>
  <dgm:sampData>
    <dgm:dataModel>
      <dgm:ptLst>
        <dgm:pt modelId="0" type="doc">
          <dgm:prSet phldr="1"/>
        </dgm:pt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>
              <dgm:rule type="w" val="INF" fact="NaN" max="NaN"/>
            </dgm:ruleLst>
            <dgm:layoutNode name="rootText1" styleLbl="node1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100"/>
              </dgm:constrLst>
              <dgm:ruleLst>
                <dgm:rule type="primFontSz" val="2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constrLst>
                        <dgm:constr type="begPad"/>
                        <dgm:constr type="endPad"/>
                      </dgm:constrLst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constrLst>
                        <dgm:constr type="begPad"/>
                        <dgm:constr type="endPad"/>
                      </dgm:constrLst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constrLst>
                        <dgm:constr type="begPad"/>
                        <dgm:constr type="endPad"/>
                      </dgm:constrLst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constrLst>
                        <dgm:constr type="begPad"/>
                        <dgm:constr type="endPad"/>
                      </dgm:constrLst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constrLst>
                      <dgm:constr type="alignOff" val="0.65"/>
                    </dgm:constrLst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>
                    <dgm:rule type="w" val="INF" fact="NaN" max="NaN"/>
                  </dgm:ruleLst>
                  <dgm:layoutNode name="rootText" styleLbl="node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100"/>
                    </dgm:constrLst>
                    <dgm:ruleLst>
                      <dgm:rule type="primFontSz" val="2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 styleLbl="asst0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alg type="hierChild">
              <dgm:param type="chAlign" val="l"/>
              <dgm:param type="linDir" val="fromL"/>
              <dgm:param type="secChAlign" val="t"/>
              <dgm:param type="sec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07" axis="precedSib" ptType="parTrans" st="-1" cnt="1">
                <dgm:layoutNode name="Name108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9">
                  <dgm:if name="Name110" func="var" arg="hierBranch" op="equ" val="l">
                    <dgm:alg type="hierRoot">
                      <dgm:param type="hierAlign" val="tR"/>
                    </dgm:alg>
                    <dgm:constrLst>
                      <dgm:constr type="alignOff" val="0.65"/>
                    </dgm:constrLst>
                  </dgm:if>
                  <dgm:if name="Name111" func="var" arg="hierBranch" op="equ" val="r">
                    <dgm:alg type="hierRoot">
                      <dgm:param type="hierAlign" val="tL"/>
                    </dgm:alg>
                    <dgm:constrLst>
                      <dgm:constr type="alignOff" val="0.65"/>
                    </dgm:constrLst>
                  </dgm:if>
                  <dgm:if name="Name112" func="var" arg="hierBranch" op="equ" val="hang">
                    <dgm:alg type="hierRoot"/>
                    <dgm:constrLst>
                      <dgm:constr type="alignOff" val="0.65"/>
                    </dgm:constrLst>
                  </dgm:if>
                  <dgm:if name="Name113" func="var" arg="hierBranch" op="equ" val="std">
                    <dgm:alg type="hierRoot"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4" func="var" arg="hierBranch" op="equ" val="init">
                    <dgm:choose name="Name115">
                      <dgm:if name="Name116" axis="des" func="maxDepth" op="lte" val="1">
                        <dgm:alg type="hierRoot">
                          <dgm:param type="hierAlign" val="tL"/>
                        </dgm:alg>
                        <dgm:constrLst>
                          <dgm:constr type="alignOff" val="0.65"/>
                        </dgm:constrLst>
                      </dgm:if>
                      <dgm:else name="Name117">
                        <dgm:alg type="hierRoot"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8"/>
                </dgm:choose>
                <dgm:shape xmlns:r="http://schemas.openxmlformats.org/officeDocument/2006/relationships" r:blip="">
                  <dgm:adjLst/>
                </dgm:shape>
                <dgm:presOf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9">
                    <dgm:if name="Name120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1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2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3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>
                    <dgm:rule type="w" val="INF" fact="NaN" max="NaN"/>
                  </dgm:ruleLst>
                  <dgm:layoutNode name="rootText3" styleLbl="asst0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100"/>
                    </dgm:constrLst>
                    <dgm:ruleLst>
                      <dgm:rule type="primFontSz" val="2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</dgm:layoutNode>
                </dgm:layoutNode>
                <dgm:layoutNode name="hierChild6">
                  <dgm:choose name="Name124">
                    <dgm:if name="Name125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6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7" func="var" arg="hierBranch" op="equ" val="hang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37" ref="rep2a"/>
                </dgm:layoutNode>
                <dgm:layoutNode name="hierChild7">
                  <dgm:alg type="hierChild">
                    <dgm:param type="chAlign" val="l"/>
                    <dgm:param type="linDir" val="fromL"/>
                    <dgm:param type="secChAlign" val="t"/>
                    <dgm:param type="secLinDir" val="fromT"/>
                  </dgm:alg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38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#2" minVer="12.0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constrLst>
      <dgm:constr type="w" val="INF"/>
      <dgm:constr type="h" val="INF"/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presOf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100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</dgm:constrLst>
          <dgm:ruleLst>
            <dgm:rule type="w" val="NaN" fact="1" max="NaN"/>
            <dgm:rule type="primFontSz" val="2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#1" minVer="12.0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choose name="Name3">
          <dgm:if name="Name4" axis="ch" ptType="node" func="cnt" op="gt" val="2">
            <dgm:alg type="cycle">
              <dgm:param type="stAng" val="0"/>
              <dgm:param type="spanAng" val="360"/>
            </dgm:alg>
          </dgm:if>
          <dgm:else name="Name5">
            <dgm:alg type="cycle">
              <dgm:param type="stAng" val="-90"/>
              <dgm:param type="spanAng" val="360"/>
            </dgm:alg>
          </dgm:else>
        </dgm:choose>
      </dgm:if>
      <dgm:else name="Name6">
        <dgm:choose name="Name7">
          <dgm:if name="Name8" axis="ch" ptType="node" func="cnt" op="gt" val="2">
            <dgm:alg type="cycle">
              <dgm:param type="stAng" val="0"/>
              <dgm:param type="spanAng" val="-360"/>
            </dgm:alg>
          </dgm:if>
          <dgm:else name="Name9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constrLst>
      <dgm:constr type="diam" val="150"/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100"/>
      <dgm:constr type="primFontSz" for="des" forName="connectorText" op="equ" val="78"/>
      <dgm:constr type="primFontSz" for="des" forName="connectorText" refType="primFontSz" refFor="ch" refPtType="node" op="lte" fact="0.78"/>
    </dgm:constrLst>
    <dgm:ruleLst>
      <dgm:rule type="diam" val="INF" fact="NaN" max="NaN"/>
    </dgm:ruleLst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/>
          <dgm:constr type="rMarg"/>
          <dgm:constr type="tMarg"/>
          <dgm:constr type="bMarg"/>
        </dgm:constrLst>
        <dgm:ruleLst>
          <dgm:rule type="primFontSz" val="2" fact="NaN" max="NaN"/>
        </dgm:ruleLst>
      </dgm:layoutNode>
      <dgm:choose name="Name10">
        <dgm:if name="Name11" axis="par ch" ptType="doc node" func="cnt" op="gt" val="1">
          <dgm:forEach name="sibTransForEach" axis="followSib" ptType="sibTrans" hideLastTrans="0" cnt="1">
            <dgm:layoutNode name="sibTrans">
              <dgm:choose name="Name12">
                <dgm:if name="Name13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4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2" fact="NaN" max="NaN"/>
                </dgm:ruleLst>
              </dgm:layoutNode>
            </dgm:layoutNode>
          </dgm:forEach>
        </dgm:if>
        <dgm:else name="Name15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#1" minVer="12.0">
  <dgm:title val=""/>
  <dgm:desc val=""/>
  <dgm:catLst>
    <dgm:cat type="relationship" pri="2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presOf/>
    <dgm:shape xmlns:r="http://schemas.openxmlformats.org/officeDocument/2006/relationships" r:blip="">
      <dgm:adjLst/>
    </dgm:shape>
    <dgm:constrLst>
      <dgm:constr type="primFontSz" for="ch" ptType="node" op="equ" val="100"/>
      <dgm:constr type="lMarg" for="ch" ptType="node" refType="primFontSz" refFor="ch" refPtType="node" op="equ" fact="0.2"/>
      <dgm:constr type="rMarg" for="ch" ptType="node" refType="primFontSz" refFor="ch" refPtType="node" op="equ" fact="0.2"/>
      <dgm:constr type="w" for="ch" ptType="node" refType="w"/>
      <dgm:constr type="h" for="ch" ptType="node" refType="w" refFor="ch" refPtType="node"/>
      <dgm:constr type="w" for="ch" forName="space" refType="w" refFor="ch" refPtType="node" fact="-0.2"/>
    </dgm:constrLst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</dgm:alg>
        <dgm:presOf axis="desOrSelf" ptType="node"/>
        <dgm:shape xmlns:r="http://schemas.openxmlformats.org/officeDocument/2006/relationships" type="ellipse" r:blip="">
          <dgm:adjLst/>
        </dgm:shape>
        <dgm:constrLst>
          <dgm:constr type="tMarg"/>
          <dgm:constr type="bMarg"/>
        </dgm:constrLst>
        <dgm:ruleLst>
          <dgm:rule type="primFontSz" val="2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constr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11#1" minVer="12.0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presOf/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 refType="w" fact="0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presOf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100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36" fact="NaN" max="NaN"/>
                  <dgm:rule type="primFontSz" val="2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36" fact="NaN" max="NaN"/>
                  <dgm:rule type="primFontSz" val="2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#2">
  <dgm:title val="Simple 3"/>
  <dgm:desc val="Simple 3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#5">
  <dgm:title val="Simple 4"/>
  <dgm:desc val="Simple 4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#6">
  <dgm:title val="Simple 4"/>
  <dgm:desc val="Simple 4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#7">
  <dgm:title val="Simple 4"/>
  <dgm:desc val="Simple 4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11">
  <dgm:title val="Simple 1"/>
  <dgm:desc val="Simple 1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#8">
  <dgm:title val="Simple 4"/>
  <dgm:desc val="Simple 4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97274FFF-1832-4984-B7EB-E0F839193796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48FE8F41-E671-4A50-9AEA-6CE65FE51BC0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4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97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1596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03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880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98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50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54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12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057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815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94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16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F41-E671-4A50-9AEA-6CE65FE51BC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975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6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8FDF-CC3A-4E33-9D7C-336530A5335A}" type="datetime4">
              <a:rPr lang="nl-BE" smtClean="0"/>
              <a:t>17 maart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BED8-E022-43B9-AAE3-0F7ED9E75C55}" type="slidenum">
              <a:rPr lang="en-US" sz="1013" smtClean="0">
                <a:solidFill>
                  <a:srgbClr val="FFFFFF"/>
                </a:solidFill>
              </a:rPr>
              <a:pPr/>
              <a:t>‹nr.›</a:t>
            </a:fld>
            <a:endParaRPr lang="en-US" sz="788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740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61ABF-5E26-4902-A2F2-493BF39168BF}" type="datetime4">
              <a:rPr lang="nl-BE" smtClean="0"/>
              <a:t>17 maart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BED8-E022-43B9-AAE3-0F7ED9E75C55}" type="slidenum">
              <a:rPr lang="en-US" sz="1125" smtClean="0">
                <a:solidFill>
                  <a:srgbClr val="FFFFFF"/>
                </a:solidFill>
                <a:latin typeface="+mj-lt"/>
                <a:ea typeface="+mj-lt"/>
                <a:cs typeface="+mj-lt"/>
              </a:rPr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81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9226"/>
            <a:ext cx="1971675" cy="4319924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9226"/>
            <a:ext cx="5800725" cy="4319924"/>
          </a:xfrm>
        </p:spPr>
        <p:txBody>
          <a:bodyPr vert="eaVert" lIns="45720" tIns="0" rIns="45720" bIns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5B504-4FB2-463D-9094-FE1DF930EF2F}" type="datetime4">
              <a:rPr lang="nl-BE" smtClean="0"/>
              <a:t>17 maart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BED8-E022-43B9-AAE3-0F7ED9E75C55}" type="slidenum">
              <a:rPr lang="en-US" sz="1125" smtClean="0">
                <a:solidFill>
                  <a:srgbClr val="FFFFFF"/>
                </a:solidFill>
                <a:latin typeface="+mj-lt"/>
                <a:ea typeface="+mj-lt"/>
                <a:cs typeface="+mj-lt"/>
              </a:rPr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2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12D9-CA8F-46A2-A1FE-64A522F6B9DC}" type="datetime4">
              <a:rPr lang="nl-BE" smtClean="0"/>
              <a:t>17 maart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7AD3-A6FC-478A-9373-4DE9F300985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167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2650-3FC3-4168-97B1-CBF7B05D8435}" type="datetime4">
              <a:rPr lang="nl-BE" smtClean="0"/>
              <a:t>17 maart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7AD3-A6FC-478A-9373-4DE9F300985F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40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384301"/>
            <a:ext cx="3703320" cy="301752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D65F4-26E3-4285-B075-C1DDA3363272}" type="datetime4">
              <a:rPr lang="nl-BE" smtClean="0"/>
              <a:t>17 maart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7AD3-A6FC-478A-9373-4DE9F300985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9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5336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5336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C6BB-E51E-4D0A-98EE-C98EBEDB45B1}" type="datetime4">
              <a:rPr lang="nl-BE" smtClean="0"/>
              <a:t>17 maart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7AD3-A6FC-478A-9373-4DE9F300985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8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5640-99BA-41BA-A801-6EC925ABF868}" type="datetime4">
              <a:rPr lang="nl-BE" smtClean="0"/>
              <a:t>17 maart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7AD3-A6FC-478A-9373-4DE9F300985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66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3D448-DA38-4FAC-A124-97D3B788CC48}" type="datetime4">
              <a:rPr lang="nl-BE" smtClean="0"/>
              <a:t>17 maart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7AD3-A6FC-478A-9373-4DE9F300985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027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4844839"/>
            <a:ext cx="1963883" cy="273844"/>
          </a:xfrm>
        </p:spPr>
        <p:txBody>
          <a:bodyPr/>
          <a:lstStyle>
            <a:lvl1pPr algn="l">
              <a:defRPr/>
            </a:lvl1pPr>
          </a:lstStyle>
          <a:p>
            <a:fld id="{71D96994-9347-49AE-8B50-CEDA4A5F1805}" type="datetime4">
              <a:rPr lang="nl-BE" smtClean="0"/>
              <a:t>17 maart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267AD3-A6FC-478A-9373-4DE9F300985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5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86307"/>
            <a:ext cx="9141619" cy="480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5234" cy="617220"/>
          </a:xfrm>
        </p:spPr>
        <p:txBody>
          <a:bodyPr lIns="91440" tIns="0" rIns="9144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686307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8"/>
            <a:ext cx="7584948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4BE0-50EB-4142-82A8-8ECB5BDE9F2B}" type="datetime4">
              <a:rPr lang="nl-BE" smtClean="0"/>
              <a:t>17 maart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67AD3-A6FC-478A-9373-4DE9F300985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036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750737"/>
            <a:ext cx="9143989" cy="498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pPr algn="r"/>
            <a:fld id="{07766629-3B11-4F6C-BA2F-CB88517678A5}" type="datetime4">
              <a:rPr lang="nl-BE" smtClean="0"/>
              <a:t>17 maart 2015</a:t>
            </a:fld>
            <a:endParaRPr lang="en-US" sz="788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 sz="788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pPr algn="ctr"/>
            <a:fld id="{E7C5BED8-E022-43B9-AAE3-0F7ED9E75C55}" type="slidenum">
              <a:rPr lang="en-US" sz="1125" smtClean="0">
                <a:solidFill>
                  <a:srgbClr val="FFFFFF"/>
                </a:solidFill>
                <a:latin typeface="+mj-lt"/>
                <a:ea typeface="+mj-lt"/>
                <a:cs typeface="+mj-lt"/>
              </a:rPr>
              <a:pPr algn="ctr"/>
              <a:t>‹nr.›</a:t>
            </a:fld>
            <a:endParaRPr lang="en-US" sz="788" dirty="0">
              <a:solidFill>
                <a:srgbClr val="FFFFFF"/>
              </a:solidFill>
              <a:latin typeface="+mj-lt"/>
              <a:ea typeface="+mj-lt"/>
              <a:cs typeface="+mj-lt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303384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642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rogram%20Files\Microsoft%20Office2013\Office15\WINWORD.EX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audio" Target="../media/audio1.wav"/><Relationship Id="rId4" Type="http://schemas.openxmlformats.org/officeDocument/2006/relationships/image" Target="../media/image1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Bedrijfsvergadering</a:t>
            </a:r>
            <a:endParaRPr lang="nl-NL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>
                  <a:tint val="10000"/>
                </a:schemeClr>
              </a:solidFill>
              <a:effectLst>
                <a:outerShdw blurRad="50000" dist="50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Bitter </a:t>
            </a:r>
            <a:r>
              <a:rPr lang="nl-NL" dirty="0" err="1"/>
              <a:t>Sweet</a:t>
            </a:r>
            <a:r>
              <a:rPr lang="nl-NL" dirty="0"/>
              <a:t> Candy Company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8B382-BD9E-4466-B47B-DF3CB737FA4E}" type="datetime4">
              <a:rPr lang="nl-BE" smtClean="0"/>
              <a:t>17 maart 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Voortgang versus doelen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Overzicht van belangrijkste financiële resultaten</a:t>
            </a:r>
            <a:endParaRPr lang="nl-NL" smtClean="0"/>
          </a:p>
          <a:p>
            <a:pPr lvl="1"/>
            <a:r>
              <a:rPr lang="nl-NL"/>
              <a:t>Opbrengsten</a:t>
            </a:r>
            <a:endParaRPr lang="nl-NL" smtClean="0"/>
          </a:p>
          <a:p>
            <a:pPr lvl="1"/>
            <a:r>
              <a:rPr lang="nl-NL"/>
              <a:t>Winst</a:t>
            </a:r>
            <a:endParaRPr lang="nl-NL" smtClean="0"/>
          </a:p>
          <a:p>
            <a:pPr lvl="1"/>
            <a:r>
              <a:rPr lang="nl-NL"/>
              <a:t>Belangrijkste uitgavenposten</a:t>
            </a:r>
            <a:endParaRPr lang="nl-NL" smtClean="0"/>
          </a:p>
          <a:p>
            <a:pPr lvl="1"/>
            <a:r>
              <a:rPr lang="nl-NL"/>
              <a:t>Personeelsbezetting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16A0A-9831-4CD2-B147-592A4EEB7155}" type="datetime4">
              <a:rPr lang="nl-BE" smtClean="0"/>
              <a:t>17 maart 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Opbrengsten en winst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4601" y="1457325"/>
          <a:ext cx="4371975" cy="2571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630D-2F35-47DD-B4B5-CB3E055A6A05}" type="datetime4">
              <a:rPr lang="nl-BE" smtClean="0"/>
              <a:t>17 maart 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Belangrijkste uitgavenposten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4601" y="1457325"/>
          <a:ext cx="4371975" cy="2571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97D6-22CF-4C43-9B9D-D6FEF65A8194}" type="datetime4">
              <a:rPr lang="nl-BE" smtClean="0"/>
              <a:t>17 maart 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Graphic spid="4" grpId="1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Personeelsbezetting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Doelpunten</a:t>
            </a:r>
            <a:endParaRPr lang="nl-NL" smtClean="0"/>
          </a:p>
          <a:p>
            <a:r>
              <a:rPr lang="nl-NL"/>
              <a:t>Resultaten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BBF4-4867-414F-BBF0-B7ABE9A6ED06}" type="datetime4">
              <a:rPr lang="nl-BE" smtClean="0"/>
              <a:t>17 maart 2015</a:t>
            </a:fld>
            <a:endParaRPr lang="en-US"/>
          </a:p>
        </p:txBody>
      </p:sp>
      <p:pic>
        <p:nvPicPr>
          <p:cNvPr id="7" name="Afbeelding 6">
            <a:hlinkClick r:id="rId3" action="ppaction://program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984" y="2125980"/>
            <a:ext cx="838355" cy="838355"/>
          </a:xfrm>
          <a:prstGeom prst="rect">
            <a:avLst/>
          </a:prstGeom>
        </p:spPr>
      </p:pic>
      <p:pic>
        <p:nvPicPr>
          <p:cNvPr id="8" name="Afbeelding 7">
            <a:hlinkHover r:id="" action="ppaction://noaction">
              <a:snd r:embed="rId5" name="drumroll.wav"/>
            </a:hlinkHover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54" y="1322543"/>
            <a:ext cx="564617" cy="741679"/>
          </a:xfrm>
          <a:prstGeom prst="rect">
            <a:avLst/>
          </a:prstGeom>
        </p:spPr>
      </p:pic>
      <p:sp>
        <p:nvSpPr>
          <p:cNvPr id="9" name="5-puntige ster 8">
            <a:hlinkClick r:id="" action="ppaction://noaction" highlightClick="1"/>
          </p:cNvPr>
          <p:cNvSpPr/>
          <p:nvPr/>
        </p:nvSpPr>
        <p:spPr>
          <a:xfrm>
            <a:off x="7308304" y="1533632"/>
            <a:ext cx="864096" cy="82209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Doelen voor komende periode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4601" y="1457325"/>
          <a:ext cx="4371975" cy="2571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82C4-AC1B-48D7-995A-61515294EBED}" type="datetime4">
              <a:rPr lang="nl-BE" smtClean="0"/>
              <a:t>17 maart 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Samenvatting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nl-NL" dirty="0"/>
              <a:t>Vat belangrijkste successen/uitdagingen samen</a:t>
            </a:r>
            <a:endParaRPr lang="nl-NL" dirty="0" smtClean="0"/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Herhaal belangrijkste doelen</a:t>
            </a:r>
            <a:endParaRPr lang="nl-NL" dirty="0" smtClean="0"/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Dankwoord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D9AE-7457-4987-A03E-3F726E6F901E}" type="datetime4">
              <a:rPr lang="nl-BE" smtClean="0"/>
              <a:t>17 maart 2015</a:t>
            </a:fld>
            <a:endParaRPr lang="en-US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139702"/>
            <a:ext cx="2471936" cy="1853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2961" y="267494"/>
            <a:ext cx="7543800" cy="1088068"/>
          </a:xfrm>
        </p:spPr>
        <p:txBody>
          <a:bodyPr/>
          <a:lstStyle/>
          <a:p>
            <a:r>
              <a:rPr lang="nl-BE" dirty="0" smtClean="0"/>
              <a:t>Audio </a:t>
            </a:r>
            <a:r>
              <a:rPr lang="nl-BE" dirty="0" smtClean="0"/>
              <a:t>invoegen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12D9-CA8F-46A2-A1FE-64A522F6B9DC}" type="datetime4">
              <a:rPr lang="nl-BE" smtClean="0"/>
              <a:t>17 maart 2015</a:t>
            </a:fld>
            <a:endParaRPr lang="en-US"/>
          </a:p>
        </p:txBody>
      </p:sp>
      <p:sp>
        <p:nvSpPr>
          <p:cNvPr id="35" name="Tijdelijke aanduiding voor inhoud 34"/>
          <p:cNvSpPr>
            <a:spLocks noGrp="1"/>
          </p:cNvSpPr>
          <p:nvPr>
            <p:ph idx="1"/>
          </p:nvPr>
        </p:nvSpPr>
        <p:spPr>
          <a:xfrm>
            <a:off x="822959" y="1384301"/>
            <a:ext cx="7543801" cy="2843633"/>
          </a:xfrm>
          <a:scene3d>
            <a:camera prst="orthographicFront">
              <a:rot lat="0" lon="600000" rev="0"/>
            </a:camera>
            <a:lightRig rig="threePt" dir="t"/>
          </a:scene3d>
        </p:spPr>
        <p:txBody>
          <a:bodyPr>
            <a:normAutofit/>
          </a:bodyPr>
          <a:lstStyle/>
          <a:p>
            <a:r>
              <a:rPr lang="nl-BE" sz="2800" dirty="0" smtClean="0">
                <a:sym typeface="Wingdings" panose="05000000000000000000" pitchFamily="2" charset="2"/>
              </a:rPr>
              <a:t>hier</a:t>
            </a:r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303541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Werkafspraken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nl-BE" dirty="0" smtClean="0"/>
              <a:t>Volgende vergadering</a:t>
            </a:r>
          </a:p>
          <a:p>
            <a:pPr marL="68580" indent="-68580">
              <a:buFont typeface="Wingdings" panose="05000000000000000000" pitchFamily="2" charset="2"/>
              <a:buChar char="q"/>
            </a:pPr>
            <a:r>
              <a:rPr lang="nl-BE" dirty="0" smtClean="0"/>
              <a:t>Datum</a:t>
            </a:r>
          </a:p>
          <a:p>
            <a:pPr marL="219456" lvl="1" indent="0">
              <a:buFont typeface="Wingdings" panose="05000000000000000000" pitchFamily="2" charset="2"/>
              <a:buNone/>
            </a:pPr>
            <a:r>
              <a:rPr lang="nl-BE" dirty="0" smtClean="0"/>
              <a:t>12 december 2015</a:t>
            </a:r>
          </a:p>
          <a:p>
            <a:pPr marL="68580" lvl="0" indent="-68580">
              <a:buFont typeface="Wingdings" panose="05000000000000000000" pitchFamily="2" charset="2"/>
              <a:buChar char="q"/>
            </a:pPr>
            <a:r>
              <a:rPr lang="nl-BE" dirty="0" smtClean="0"/>
              <a:t>Aanvang</a:t>
            </a:r>
          </a:p>
          <a:p>
            <a:pPr marL="219456" lvl="1" indent="0">
              <a:buFont typeface="Wingdings" panose="05000000000000000000" pitchFamily="2" charset="2"/>
              <a:buNone/>
            </a:pPr>
            <a:r>
              <a:rPr lang="nl-BE" dirty="0" smtClean="0"/>
              <a:t>11 uur</a:t>
            </a:r>
          </a:p>
          <a:p>
            <a:pPr marL="68580" lvl="0" indent="-68580">
              <a:buFont typeface="Wingdings" panose="05000000000000000000" pitchFamily="2" charset="2"/>
              <a:buChar char="q"/>
            </a:pPr>
            <a:r>
              <a:rPr lang="nl-BE" dirty="0" smtClean="0"/>
              <a:t>Plaats</a:t>
            </a:r>
          </a:p>
          <a:p>
            <a:pPr marL="219456" lvl="1" indent="0">
              <a:buFont typeface="Wingdings" panose="05000000000000000000" pitchFamily="2" charset="2"/>
              <a:buNone/>
            </a:pPr>
            <a:r>
              <a:rPr lang="nl-BE" dirty="0" smtClean="0"/>
              <a:t>Grote vergaderzaal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12D9-CA8F-46A2-A1FE-64A522F6B9DC}" type="datetime4">
              <a:rPr lang="nl-BE" smtClean="0"/>
              <a:t>17 maart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5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Agenda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Evalueer belangrijkste doelstellingen en cruciale succesfactoren</a:t>
            </a:r>
            <a:endParaRPr lang="nl-NL" dirty="0" smtClean="0"/>
          </a:p>
          <a:p>
            <a:r>
              <a:rPr lang="nl-NL" dirty="0"/>
              <a:t>Hoe hebben we gepresteerd?</a:t>
            </a:r>
            <a:endParaRPr lang="nl-NL" dirty="0" smtClean="0"/>
          </a:p>
          <a:p>
            <a:r>
              <a:rPr lang="nl-NL" dirty="0"/>
              <a:t>Organisatieoverzicht</a:t>
            </a:r>
            <a:endParaRPr lang="nl-NL" dirty="0" smtClean="0"/>
          </a:p>
          <a:p>
            <a:r>
              <a:rPr lang="nl-NL" dirty="0"/>
              <a:t>Belangrijkste problemen waarmee bedrijf geconfronteerd wordt</a:t>
            </a:r>
            <a:endParaRPr lang="nl-NL" dirty="0" smtClean="0"/>
          </a:p>
          <a:p>
            <a:r>
              <a:rPr lang="nl-NL" dirty="0"/>
              <a:t>Evaluatie van eerdere doelen</a:t>
            </a:r>
            <a:endParaRPr lang="nl-NL" dirty="0" smtClean="0"/>
          </a:p>
          <a:p>
            <a:r>
              <a:rPr lang="nl-NL" dirty="0"/>
              <a:t>Voortgang versus doelen</a:t>
            </a:r>
            <a:endParaRPr lang="nl-NL" dirty="0" smtClean="0"/>
          </a:p>
          <a:p>
            <a:r>
              <a:rPr lang="nl-NL" dirty="0"/>
              <a:t>Opbrengsten en winst</a:t>
            </a:r>
            <a:endParaRPr lang="nl-NL" dirty="0" smtClean="0"/>
          </a:p>
          <a:p>
            <a:r>
              <a:rPr lang="nl-NL" dirty="0"/>
              <a:t>Belangrijkste uitgavenposten</a:t>
            </a:r>
            <a:endParaRPr lang="nl-NL" dirty="0" smtClean="0"/>
          </a:p>
          <a:p>
            <a:r>
              <a:rPr lang="nl-NL" dirty="0"/>
              <a:t>Personeelsbezetting</a:t>
            </a:r>
            <a:endParaRPr lang="nl-NL" dirty="0" smtClean="0"/>
          </a:p>
          <a:p>
            <a:r>
              <a:rPr lang="nl-NL" dirty="0"/>
              <a:t>Doelen voor komende periode</a:t>
            </a:r>
            <a:endParaRPr lang="nl-NL" dirty="0" smtClean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F15D-943C-4E60-A85B-B389684F1D7F}" type="datetime4">
              <a:rPr lang="nl-BE" smtClean="0"/>
              <a:t>17 maart 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Evaluatie van belangrijkste doelen</a:t>
            </a:r>
            <a:br>
              <a:rPr lang="nl-NL" dirty="0"/>
            </a:br>
            <a:r>
              <a:rPr lang="nl-NL" dirty="0"/>
              <a:t>en cruciale succesfactoren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4601" y="1457325"/>
          <a:ext cx="4371975" cy="2571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C1E8-C186-4F03-B951-BB5F6FADA01B}" type="datetime4">
              <a:rPr lang="nl-BE" smtClean="0"/>
              <a:t>17 maart 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hebben we gepresteerd?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Beknopt overzicht van prestaties versus doelen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C0A7E-2098-4F56-8B7D-79C2F21C2292}" type="datetime4">
              <a:rPr lang="nl-BE" smtClean="0"/>
              <a:t>17 maart 2015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Organisatieoverzicht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4601" y="1457325"/>
          <a:ext cx="4371975" cy="2571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B18F-1B67-4B8F-A37C-ACCCA0C7EA4C}" type="datetime4">
              <a:rPr lang="nl-BE" smtClean="0"/>
              <a:t>17 maart 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Belangrijkste problemen waarmee bedrijven geconfronteerd worden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Pak belangrijke problemen aan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64BBD-2AD3-485D-B6C6-405C1176776A}" type="datetime4">
              <a:rPr lang="nl-BE" smtClean="0"/>
              <a:t>17 maart 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Evaluatie van eerdere doelen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4601" y="1457325"/>
          <a:ext cx="4371975" cy="2571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C036-2735-49BE-991F-F4FC15E1304D}" type="datetime4">
              <a:rPr lang="nl-BE" smtClean="0"/>
              <a:t>17 maart 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9CFE6D40-5AEF-4B57-9E84-A1E7AB71B2B0"/>
  <p:tag name="ISPRING_ULTRA_SCORM_SLIDE_COUNT" val="1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DmTX0N7BdOSwAEAANoDAAAPAAAAbm9uZS9wbGF5ZXIueG1spZJPb9QwEMXPW6nfIfK99m4Rolo59ICUE0WVFhC3lTeZJqaOHTwTsvvtmfzZpFuQQOKQaPIy72fPs/X9sXbJT4hog0/FRq5FAj4PhfVlKr58zm7uxP376yvdOHOCmNgiFT54EEkBmEfbEPseDVWpeCFIhoqEXx63R7SpqIiarVJd18nujQyxVLfr9UZ9e/i4yyuozY31SMbnzF32ciuSJtoQLZ1S8W4trq9WA/ICZ5F7fInBtf3KKPNQqyYCgieIatz2bN3S38381MErOjWAgkdfDbMfTP78EIrWAfbaSo9tOyDqCYO20rS1mzufYMxTMTbsa0A0JaB0vhRq9Ko/mPWTM1hNHLzA9tymPTiLFYsjfejeL+r+bBmyVxNHXYJ0PUwwnGLWOpeBoTZCIZIIP1rLVdZjv85HsN6IcTnP3Xt8tl5il7PGVWZyCvH0gR18JFOUco5ejtHLwdTbh+ITF49TnLsFMgezhKArqt3bf86j7/6fOAp4Mq0jcV7B+gKOmeW/BDWPQsAz9pqkxsl+tTOVd9ce6hdX40Iadzdl8R1FQiaWwNewMGTUos8w9Zqm1fg5JTTHotXv91JPRC5/AVBLAQIAABQAAgAIADmTX0N7BdOSwAEAANoDAAAPAAAAAAAAAAEAAAAAAAAAAABub25lL3BsYXllci54bWxQSwUGAAAAAAEAAQA9AAAA7QEAAAAA"/>
  <p:tag name="ISPRING_PRESENTATION_TITLE" val="Animatievolgorde"/>
  <p:tag name="ISPRING_RESOURCE_PATHS_HASH_PRESENTER" val="87c5ecfafae9a9becdd7988620c58ee9b182eea0"/>
</p:tagLst>
</file>

<file path=ppt/theme/theme1.xml><?xml version="1.0" encoding="utf-8"?>
<a:theme xmlns:a="http://schemas.openxmlformats.org/drawingml/2006/main" name="Terugblik">
  <a:themeElements>
    <a:clrScheme name="Geel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34B5D63-E422-4C81-AEBD-654E1BF5B7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221</Words>
  <Application>Microsoft Office PowerPoint</Application>
  <PresentationFormat>Diavoorstelling (16:9)</PresentationFormat>
  <Paragraphs>98</Paragraphs>
  <Slides>15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Terugblik</vt:lpstr>
      <vt:lpstr>Bedrijfsvergadering</vt:lpstr>
      <vt:lpstr>Audio invoegen</vt:lpstr>
      <vt:lpstr>Werkafspraken</vt:lpstr>
      <vt:lpstr>Agenda</vt:lpstr>
      <vt:lpstr>Evaluatie van belangrijkste doelen en cruciale succesfactoren</vt:lpstr>
      <vt:lpstr>Hoe hebben we gepresteerd?</vt:lpstr>
      <vt:lpstr>Organisatieoverzicht</vt:lpstr>
      <vt:lpstr>Belangrijkste problemen waarmee bedrijven geconfronteerd worden</vt:lpstr>
      <vt:lpstr>Evaluatie van eerdere doelen</vt:lpstr>
      <vt:lpstr>Voortgang versus doelen</vt:lpstr>
      <vt:lpstr>Opbrengsten en winst</vt:lpstr>
      <vt:lpstr>Belangrijkste uitgavenposten</vt:lpstr>
      <vt:lpstr>Personeelsbezetting</vt:lpstr>
      <vt:lpstr>Doelen voor komende periode</vt:lpstr>
      <vt:lpstr>Samenvatting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Animatievolgorde</dc:title>
  <dc:creator/>
  <cp:keywords/>
  <cp:lastModifiedBy/>
  <cp:revision>1</cp:revision>
  <dcterms:created xsi:type="dcterms:W3CDTF">2015-03-05T20:58:47Z</dcterms:created>
  <dcterms:modified xsi:type="dcterms:W3CDTF">2015-03-17T20:23:00Z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TC101671219990</vt:lpwstr>
  </property>
</Properties>
</file>